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3" r:id="rId3"/>
    <p:sldId id="264" r:id="rId4"/>
    <p:sldId id="259" r:id="rId5"/>
    <p:sldId id="262" r:id="rId6"/>
    <p:sldId id="260" r:id="rId7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9"/>
    <a:srgbClr val="6EB273"/>
    <a:srgbClr val="53BAE9"/>
    <a:srgbClr val="8E3F09"/>
    <a:srgbClr val="EFB791"/>
    <a:srgbClr val="E48645"/>
    <a:srgbClr val="9CD0E8"/>
    <a:srgbClr val="C0DEC2"/>
    <a:srgbClr val="006808"/>
    <a:srgbClr val="F6C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5202" autoAdjust="0"/>
  </p:normalViewPr>
  <p:slideViewPr>
    <p:cSldViewPr snapToGrid="0">
      <p:cViewPr varScale="1">
        <p:scale>
          <a:sx n="20" d="100"/>
          <a:sy n="20" d="100"/>
        </p:scale>
        <p:origin x="2128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76AC-85EA-494B-8DF0-87970A57C37E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41C-9953-4EC9-A6CA-F50413290A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94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5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8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07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22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8741C-9953-4EC9-A6CA-F50413290AE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53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48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2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7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7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12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09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3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376E-7A4C-4132-AD96-697DC04794C6}" type="datetimeFigureOut">
              <a:rPr lang="pt-BR" smtClean="0"/>
              <a:t>10/08/2024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E5F5-3FAB-4810-B80F-0AE971F0D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0" y="0"/>
            <a:ext cx="32399288" cy="2388843"/>
          </a:xfrm>
          <a:prstGeom prst="rect">
            <a:avLst/>
          </a:prstGeom>
          <a:solidFill>
            <a:srgbClr val="1B4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E8F50C04-953B-4BED-970F-16E7D2F971E4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  <a:solidFill>
            <a:srgbClr val="5E90A4"/>
          </a:solidFill>
        </p:grpSpPr>
        <p:sp>
          <p:nvSpPr>
            <p:cNvPr id="53" name="Retângulo 31">
              <a:extLst>
                <a:ext uri="{FF2B5EF4-FFF2-40B4-BE49-F238E27FC236}">
                  <a16:creationId xmlns:a16="http://schemas.microsoft.com/office/drawing/2014/main" id="{DB96F01E-C2BA-4060-8D36-143005B582A9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54" name="Retângulo 33">
              <a:extLst>
                <a:ext uri="{FF2B5EF4-FFF2-40B4-BE49-F238E27FC236}">
                  <a16:creationId xmlns:a16="http://schemas.microsoft.com/office/drawing/2014/main" id="{F6E2E7A2-7792-4E41-9770-39110B2C3BA3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pic>
        <p:nvPicPr>
          <p:cNvPr id="109" name="Imagem 108">
            <a:extLst>
              <a:ext uri="{FF2B5EF4-FFF2-40B4-BE49-F238E27FC236}">
                <a16:creationId xmlns:a16="http://schemas.microsoft.com/office/drawing/2014/main" id="{2326FEB2-45B7-450F-A26F-A7CC6503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9970" b="62073"/>
          <a:stretch/>
        </p:blipFill>
        <p:spPr>
          <a:xfrm>
            <a:off x="681038" y="-124374"/>
            <a:ext cx="6940493" cy="2594456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3500168" cy="1205889"/>
          </a:xfrm>
          <a:prstGeom prst="rect">
            <a:avLst/>
          </a:prstGeom>
          <a:solidFill>
            <a:srgbClr val="5E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69" cy="1124551"/>
          </a:xfrm>
          <a:prstGeom prst="rect">
            <a:avLst/>
          </a:prstGeom>
          <a:solidFill>
            <a:srgbClr val="5E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229ED2-CF4B-4574-9753-30620453ABE7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7B4186-E878-4925-AF8A-30DE8EBD46B2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425246-B9D9-48B0-B12C-CAE426D8441A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DE8B27-F8B7-4EAC-9411-79A16735B41E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6CF643-2010-44FB-8F4C-A7DAB4F0C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5496" r="68598" b="51374"/>
          <a:stretch/>
        </p:blipFill>
        <p:spPr>
          <a:xfrm>
            <a:off x="27297641" y="-625862"/>
            <a:ext cx="3723583" cy="6132958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59AC0D6-5B5B-4A2C-8D91-55A077536020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F5B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287455"/>
            <a:ext cx="28800141" cy="0"/>
          </a:xfrm>
          <a:prstGeom prst="line">
            <a:avLst/>
          </a:prstGeom>
          <a:ln w="152400">
            <a:solidFill>
              <a:srgbClr val="1B4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A952AAE-07EB-4161-B839-0EBCCACE9961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9E7F1-7C35-4FAD-BAC8-8B810E25D7D0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7452153-B4DD-4696-A544-87AEE153C3BB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429802"/>
            <a:ext cx="13590663" cy="2570596"/>
          </a:xfrm>
          <a:prstGeom prst="roundRect">
            <a:avLst/>
          </a:prstGeom>
          <a:solidFill>
            <a:srgbClr val="B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41B2AEE-DA95-4AF9-8043-DB26BF327A0B}"/>
              </a:ext>
            </a:extLst>
          </p:cNvPr>
          <p:cNvSpPr txBox="1"/>
          <p:nvPr/>
        </p:nvSpPr>
        <p:spPr>
          <a:xfrm>
            <a:off x="6453752" y="36384314"/>
            <a:ext cx="2285612" cy="59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90 cm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37C26B5-0B8E-4333-A130-C439A2945F61}"/>
              </a:ext>
            </a:extLst>
          </p:cNvPr>
          <p:cNvSpPr txBox="1"/>
          <p:nvPr/>
        </p:nvSpPr>
        <p:spPr>
          <a:xfrm rot="16200000">
            <a:off x="-375777" y="33924270"/>
            <a:ext cx="2371157" cy="59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120 cm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928D0C2-FAE7-4E54-B94B-8E75BBC69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3360" y="26719252"/>
            <a:ext cx="6489136" cy="8652181"/>
          </a:xfrm>
          <a:prstGeom prst="rect">
            <a:avLst/>
          </a:prstGeom>
          <a:ln w="57150">
            <a:solidFill>
              <a:srgbClr val="5E90A4"/>
            </a:solidFill>
          </a:ln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D093704-A20F-490B-8E59-E1E89613DEC1}"/>
              </a:ext>
            </a:extLst>
          </p:cNvPr>
          <p:cNvCxnSpPr>
            <a:cxnSpLocks/>
          </p:cNvCxnSpPr>
          <p:nvPr/>
        </p:nvCxnSpPr>
        <p:spPr>
          <a:xfrm>
            <a:off x="1451635" y="36166372"/>
            <a:ext cx="6801409" cy="0"/>
          </a:xfrm>
          <a:prstGeom prst="line">
            <a:avLst/>
          </a:prstGeom>
          <a:ln w="76200">
            <a:solidFill>
              <a:srgbClr val="5E90A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5A2696B-97E0-4AFE-9B0E-9BD1EE5A5315}"/>
              </a:ext>
            </a:extLst>
          </p:cNvPr>
          <p:cNvCxnSpPr>
            <a:cxnSpLocks/>
          </p:cNvCxnSpPr>
          <p:nvPr/>
        </p:nvCxnSpPr>
        <p:spPr>
          <a:xfrm flipV="1">
            <a:off x="1346351" y="26280861"/>
            <a:ext cx="0" cy="9616263"/>
          </a:xfrm>
          <a:prstGeom prst="line">
            <a:avLst/>
          </a:prstGeom>
          <a:ln w="76200">
            <a:solidFill>
              <a:srgbClr val="5E90A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5BAA5A7-F197-4192-AC56-B417E4126489}"/>
              </a:ext>
            </a:extLst>
          </p:cNvPr>
          <p:cNvSpPr txBox="1"/>
          <p:nvPr/>
        </p:nvSpPr>
        <p:spPr>
          <a:xfrm>
            <a:off x="1340283" y="21766901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735B331-DAEF-45E3-80BD-7EF89825B82B}"/>
              </a:ext>
            </a:extLst>
          </p:cNvPr>
          <p:cNvSpPr txBox="1"/>
          <p:nvPr/>
        </p:nvSpPr>
        <p:spPr>
          <a:xfrm>
            <a:off x="7174195" y="21144614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F8B150B-7E5F-403D-BF32-AF05EB7724FF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BC636D9-21D9-40B0-8DE9-9D49F119CE42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4E9EC09-44E3-4F14-A48F-0FF0756880A6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6" y="11344192"/>
            <a:ext cx="15803689" cy="1166898"/>
          </a:xfrm>
          <a:prstGeom prst="rect">
            <a:avLst/>
          </a:prstGeom>
          <a:solidFill>
            <a:srgbClr val="5E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35CB55AC-A6F3-4486-B9C2-29F2187306BE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5E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20D17F52-5ECF-4D4A-996F-68443B643070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69595" y="31461660"/>
            <a:ext cx="7474243" cy="7496758"/>
          </a:xfrm>
          <a:prstGeom prst="ellipse">
            <a:avLst/>
          </a:prstGeom>
          <a:solidFill>
            <a:srgbClr val="B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F833991-1312-4DC9-A1CF-83D671A673FD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  <p:pic>
        <p:nvPicPr>
          <p:cNvPr id="116" name="Imagem 115">
            <a:extLst>
              <a:ext uri="{FF2B5EF4-FFF2-40B4-BE49-F238E27FC236}">
                <a16:creationId xmlns:a16="http://schemas.microsoft.com/office/drawing/2014/main" id="{29F02335-2FF0-4B8D-9C7A-5A40CDE54B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t="25584" r="24258" b="24234"/>
          <a:stretch/>
        </p:blipFill>
        <p:spPr>
          <a:xfrm>
            <a:off x="22261437" y="15995455"/>
            <a:ext cx="9544068" cy="3455165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E5377694-5634-441B-8061-10AE41811194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08ED1EB2-A0B1-4F13-AD67-EA2A35214BB5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sp>
        <p:nvSpPr>
          <p:cNvPr id="91" name="CaixaDeTexto 90">
            <a:extLst>
              <a:ext uri="{FF2B5EF4-FFF2-40B4-BE49-F238E27FC236}">
                <a16:creationId xmlns:a16="http://schemas.microsoft.com/office/drawing/2014/main" id="{8ECA39B7-7D30-413E-8948-0BF36202D50D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44413510-7E6D-4FAA-9DE1-BCBDCAF9FFB4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DF1DA7B2-4CE4-461A-8550-F8DE5AEF4AD3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D6A199F4-BECB-4724-869B-03A0911631A4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saber mais, acesse: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3229DD45-6B84-4E45-A441-F0E2633680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320" r="26620" b="-320"/>
          <a:stretch/>
        </p:blipFill>
        <p:spPr>
          <a:xfrm>
            <a:off x="23524164" y="17150738"/>
            <a:ext cx="8875125" cy="15040041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6C94FD8E-1DF6-4550-A4F4-38C6F1E910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0" t="33525" r="40379" b="33001"/>
          <a:stretch/>
        </p:blipFill>
        <p:spPr>
          <a:xfrm>
            <a:off x="16341675" y="22257386"/>
            <a:ext cx="6746456" cy="6862426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644875-C900-304F-84A4-58D2EE0239D9}"/>
              </a:ext>
            </a:extLst>
          </p:cNvPr>
          <p:cNvSpPr txBox="1"/>
          <p:nvPr/>
        </p:nvSpPr>
        <p:spPr>
          <a:xfrm>
            <a:off x="22452214" y="19781142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00078DD-3E1E-224B-AD00-36DD9B876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pic>
        <p:nvPicPr>
          <p:cNvPr id="118" name="Imagem 117">
            <a:extLst>
              <a:ext uri="{FF2B5EF4-FFF2-40B4-BE49-F238E27FC236}">
                <a16:creationId xmlns:a16="http://schemas.microsoft.com/office/drawing/2014/main" id="{FA5E0D92-9EC1-4047-BD4D-0400021E5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1" t="34545" r="41474" b="34629"/>
          <a:stretch/>
        </p:blipFill>
        <p:spPr>
          <a:xfrm>
            <a:off x="15131410" y="15432058"/>
            <a:ext cx="6579786" cy="6705032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B2C53A84-8512-CB4A-A5A1-FEA31679A9A1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47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ixaDeTexto 96">
            <a:extLst>
              <a:ext uri="{FF2B5EF4-FFF2-40B4-BE49-F238E27FC236}">
                <a16:creationId xmlns:a16="http://schemas.microsoft.com/office/drawing/2014/main" id="{CCFC1761-4C72-4540-95D9-6942A7D473D6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saber mais, acesse: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9C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3500169" cy="1205889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70" cy="1124551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0" y="0"/>
            <a:ext cx="32399288" cy="2388843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4B92B88-60D9-49D9-958E-4B042089B377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  <a:solidFill>
            <a:srgbClr val="9CD0E8"/>
          </a:solidFill>
        </p:grpSpPr>
        <p:sp>
          <p:nvSpPr>
            <p:cNvPr id="55" name="Retângulo 31">
              <a:extLst>
                <a:ext uri="{FF2B5EF4-FFF2-40B4-BE49-F238E27FC236}">
                  <a16:creationId xmlns:a16="http://schemas.microsoft.com/office/drawing/2014/main" id="{93FD455C-BAE1-4FDA-A10F-B27999F18939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57" name="Retângulo 33">
              <a:extLst>
                <a:ext uri="{FF2B5EF4-FFF2-40B4-BE49-F238E27FC236}">
                  <a16:creationId xmlns:a16="http://schemas.microsoft.com/office/drawing/2014/main" id="{B59ED274-FB31-4B74-902B-2F09EE1C89C8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7C87622-6CB0-4547-8D6B-82E627E0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t="15496" b="51374"/>
          <a:stretch/>
        </p:blipFill>
        <p:spPr>
          <a:xfrm>
            <a:off x="681038" y="-1143998"/>
            <a:ext cx="6935465" cy="480060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DE8B27-F8B7-4EAC-9411-79A16735B41E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59AC0D6-5B5B-4A2C-8D91-55A077536020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1B4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330998"/>
            <a:ext cx="28800141" cy="0"/>
          </a:xfrm>
          <a:prstGeom prst="line">
            <a:avLst/>
          </a:prstGeom>
          <a:ln w="152400">
            <a:solidFill>
              <a:srgbClr val="9CD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473345"/>
            <a:ext cx="13590663" cy="2570596"/>
          </a:xfrm>
          <a:prstGeom prst="roundRect">
            <a:avLst/>
          </a:prstGeom>
          <a:solidFill>
            <a:srgbClr val="9C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C2B8634D-DCCF-4B82-A799-785BD91853CB}"/>
              </a:ext>
            </a:extLst>
          </p:cNvPr>
          <p:cNvGrpSpPr/>
          <p:nvPr/>
        </p:nvGrpSpPr>
        <p:grpSpPr>
          <a:xfrm>
            <a:off x="510245" y="26280861"/>
            <a:ext cx="8229119" cy="10702566"/>
            <a:chOff x="324703" y="18418644"/>
            <a:chExt cx="12658274" cy="16463003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1B2AEE-DA95-4AF9-8043-DB26BF327A0B}"/>
                </a:ext>
              </a:extLst>
            </p:cNvPr>
            <p:cNvSpPr txBox="1"/>
            <p:nvPr/>
          </p:nvSpPr>
          <p:spPr>
            <a:xfrm>
              <a:off x="9467181" y="33960074"/>
              <a:ext cx="3515796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90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37C26B5-0B8E-4333-A130-C439A2945F61}"/>
                </a:ext>
              </a:extLst>
            </p:cNvPr>
            <p:cNvSpPr txBox="1"/>
            <p:nvPr/>
          </p:nvSpPr>
          <p:spPr>
            <a:xfrm rot="16200000">
              <a:off x="-1038202" y="30175961"/>
              <a:ext cx="3647384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120 cm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28D0C2-FAE7-4E54-B94B-8E75BBC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4547" y="19092992"/>
              <a:ext cx="9981779" cy="13309037"/>
            </a:xfrm>
            <a:prstGeom prst="rect">
              <a:avLst/>
            </a:prstGeom>
            <a:ln w="57150">
              <a:solidFill>
                <a:srgbClr val="53BAE9"/>
              </a:solidFill>
            </a:ln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D093704-A20F-490B-8E59-E1E89613D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7" y="33624829"/>
              <a:ext cx="10462129" cy="0"/>
            </a:xfrm>
            <a:prstGeom prst="line">
              <a:avLst/>
            </a:prstGeom>
            <a:ln w="76200">
              <a:solidFill>
                <a:srgbClr val="53BAE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F5A2696B-97E0-4AFE-9B0E-9BD1EE5A5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826" y="18418644"/>
              <a:ext cx="0" cy="14792019"/>
            </a:xfrm>
            <a:prstGeom prst="line">
              <a:avLst/>
            </a:prstGeom>
            <a:ln w="76200">
              <a:solidFill>
                <a:srgbClr val="53BAE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5BAA5A7-F197-4192-AC56-B417E4126489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735B331-DAEF-45E3-80BD-7EF89825B82B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7" y="11344191"/>
            <a:ext cx="15803689" cy="1166898"/>
          </a:xfrm>
          <a:prstGeom prst="rect">
            <a:avLst/>
          </a:prstGeom>
          <a:solidFill>
            <a:srgbClr val="53B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26052" y="31290061"/>
            <a:ext cx="7497560" cy="7497560"/>
          </a:xfrm>
          <a:prstGeom prst="ellipse">
            <a:avLst/>
          </a:prstGeom>
          <a:solidFill>
            <a:srgbClr val="9C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63FEF574-2EF8-4ED3-92FD-799F8732F3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4" t="35135" r="40038" b="34427"/>
          <a:stretch/>
        </p:blipFill>
        <p:spPr>
          <a:xfrm>
            <a:off x="15240308" y="15325805"/>
            <a:ext cx="5759998" cy="5331030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0B1D8B4-96E1-429E-B5E1-0F4649ABE4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29199" r="77000" b="30567"/>
          <a:stretch/>
        </p:blipFill>
        <p:spPr>
          <a:xfrm>
            <a:off x="16095389" y="21878123"/>
            <a:ext cx="6948214" cy="7541011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2E303C79-F22D-4311-BAB1-A8218713D9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0" t="39130" r="2497" b="32283"/>
          <a:stretch/>
        </p:blipFill>
        <p:spPr>
          <a:xfrm>
            <a:off x="15258328" y="15333693"/>
            <a:ext cx="6570163" cy="6460413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E68EC836-27F2-48B3-9BF4-B38E2EAB6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38643" r="33928" b="32770"/>
          <a:stretch/>
        </p:blipFill>
        <p:spPr>
          <a:xfrm>
            <a:off x="22304020" y="15811573"/>
            <a:ext cx="9089957" cy="3774116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642E1311-4A0D-0540-B791-75B689C1F908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123DB087-42A1-384A-B3DD-A3948E1A6507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1B48E8D-8DE0-1142-B17E-86D61EC2B036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06D6232-1052-5B4B-B8F2-C27226897E3C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04A389F5-A4B0-6844-8508-A2ACE55A84A1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A1F56CF-80FE-7843-836C-D832C7F67BD9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6836A04-76E4-994B-92B8-FE91053853F4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6C50B55-5EF5-DD41-9148-6E8201F2FCB0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633A76F2-85BD-6B49-A0E4-D2C901B2209F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5BC2EA6A-B5BE-0A41-9B3A-E0E207CECD0B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9564C97E-BFAA-0E4C-A978-CFBBB6AAC8D9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D2B3D33-2589-634B-AB3C-1C793DF3AE50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F97B58FE-C51D-3D40-8715-6E5A529DD833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8B914AC6-9CF0-2246-9CFA-ED21D9AE01CA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1F7BF667-DD43-7C4F-84F6-DCD5112D08B1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D1192EA2-3EBB-0C47-99BF-956150B6D2EE}"/>
              </a:ext>
            </a:extLst>
          </p:cNvPr>
          <p:cNvSpPr txBox="1"/>
          <p:nvPr/>
        </p:nvSpPr>
        <p:spPr>
          <a:xfrm>
            <a:off x="22452214" y="19781142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0" name="Imagem 99">
            <a:extLst>
              <a:ext uri="{FF2B5EF4-FFF2-40B4-BE49-F238E27FC236}">
                <a16:creationId xmlns:a16="http://schemas.microsoft.com/office/drawing/2014/main" id="{37CC2370-18F3-7A47-9380-C23F659D7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C0989DA9-39B5-DA44-A1E2-C758F152BF4F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5B59A3C6-F533-AA41-AF8D-709160560C52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4591BD0-3BA0-F246-978A-2D1B6AC495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872"/>
          <a:stretch/>
        </p:blipFill>
        <p:spPr>
          <a:xfrm>
            <a:off x="27497452" y="642040"/>
            <a:ext cx="3404891" cy="3317939"/>
          </a:xfrm>
          <a:prstGeom prst="ellipse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36C9EB5-D2D4-8F4D-AF5C-DCC270FB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813" b="70000" l="22891" r="75625">
                        <a14:foregroundMark x1="67344" y1="20469" x2="69219" y2="18594"/>
                        <a14:foregroundMark x1="31484" y1="30391" x2="29844" y2="27422"/>
                        <a14:foregroundMark x1="34453" y1="38203" x2="35078" y2="35234"/>
                        <a14:foregroundMark x1="35078" y1="35234" x2="33594" y2="34922"/>
                        <a14:foregroundMark x1="74844" y1="47578" x2="72109" y2="49063"/>
                        <a14:foregroundMark x1="72109" y1="49063" x2="74922" y2="47500"/>
                        <a14:foregroundMark x1="74922" y1="47500" x2="75703" y2="48047"/>
                        <a14:foregroundMark x1="41217" y1="70653" x2="40824" y2="70634"/>
                        <a14:foregroundMark x1="45391" y1="70859" x2="41222" y2="70654"/>
                        <a14:foregroundMark x1="26242" y1="63047" x2="22891" y2="60859"/>
                        <a14:foregroundMark x1="28663" y1="64628" x2="26242" y2="63047"/>
                        <a14:foregroundMark x1="30017" y1="65512" x2="29472" y2="65156"/>
                        <a14:foregroundMark x1="35615" y1="69168" x2="34129" y2="68197"/>
                        <a14:foregroundMark x1="22891" y1="60859" x2="24766" y2="60156"/>
                        <a14:foregroundMark x1="67891" y1="19688" x2="70234" y2="17813"/>
                        <a14:foregroundMark x1="70234" y1="17813" x2="71953" y2="20781"/>
                        <a14:foregroundMark x1="71953" y1="20781" x2="72734" y2="33906"/>
                        <a14:foregroundMark x1="72734" y1="33906" x2="71953" y2="49766"/>
                        <a14:foregroundMark x1="71953" y1="49766" x2="72188" y2="49141"/>
                        <a14:backgroundMark x1="30078" y1="65469" x2="34453" y2="70625"/>
                        <a14:backgroundMark x1="34453" y1="70625" x2="37422" y2="70547"/>
                        <a14:backgroundMark x1="37422" y1="70547" x2="39922" y2="72500"/>
                        <a14:backgroundMark x1="39922" y1="72500" x2="38359" y2="69922"/>
                        <a14:backgroundMark x1="38359" y1="69922" x2="36016" y2="72266"/>
                        <a14:backgroundMark x1="36016" y1="72266" x2="32891" y2="70547"/>
                        <a14:backgroundMark x1="32891" y1="70547" x2="28594" y2="64453"/>
                        <a14:backgroundMark x1="35469" y1="69297" x2="37734" y2="71172"/>
                        <a14:backgroundMark x1="37734" y1="71172" x2="40625" y2="71719"/>
                        <a14:backgroundMark x1="40625" y1="71719" x2="41719" y2="72656"/>
                        <a14:backgroundMark x1="39375" y1="70000" x2="40703" y2="69922"/>
                        <a14:backgroundMark x1="39609" y1="70313" x2="40938" y2="70469"/>
                        <a14:backgroundMark x1="38672" y1="69375" x2="40313" y2="70938"/>
                        <a14:backgroundMark x1="41094" y1="71016" x2="41172" y2="70781"/>
                        <a14:backgroundMark x1="25547" y1="63047" x2="25547" y2="6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9" t="14224" r="20468" b="23789"/>
          <a:stretch/>
        </p:blipFill>
        <p:spPr>
          <a:xfrm rot="21202900">
            <a:off x="22308685" y="21941448"/>
            <a:ext cx="10202734" cy="10196927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7AC02A68-1F01-0340-A1AE-980189E5D536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</p:spTree>
    <p:extLst>
      <p:ext uri="{BB962C8B-B14F-4D97-AF65-F5344CB8AC3E}">
        <p14:creationId xmlns:p14="http://schemas.microsoft.com/office/powerpoint/2010/main" val="10617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E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1876163" cy="1205889"/>
          </a:xfrm>
          <a:prstGeom prst="rect">
            <a:avLst/>
          </a:prstGeom>
          <a:solidFill>
            <a:srgbClr val="E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69" cy="1124551"/>
          </a:xfrm>
          <a:prstGeom prst="rect">
            <a:avLst/>
          </a:prstGeom>
          <a:solidFill>
            <a:srgbClr val="E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0" y="0"/>
            <a:ext cx="32399288" cy="2388843"/>
          </a:xfrm>
          <a:prstGeom prst="rect">
            <a:avLst/>
          </a:prstGeom>
          <a:solidFill>
            <a:srgbClr val="8E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4B92B88-60D9-49D9-958E-4B042089B377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  <a:solidFill>
            <a:srgbClr val="E48645"/>
          </a:solidFill>
        </p:grpSpPr>
        <p:sp>
          <p:nvSpPr>
            <p:cNvPr id="55" name="Retângulo 31">
              <a:extLst>
                <a:ext uri="{FF2B5EF4-FFF2-40B4-BE49-F238E27FC236}">
                  <a16:creationId xmlns:a16="http://schemas.microsoft.com/office/drawing/2014/main" id="{93FD455C-BAE1-4FDA-A10F-B27999F18939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57" name="Retângulo 33">
              <a:extLst>
                <a:ext uri="{FF2B5EF4-FFF2-40B4-BE49-F238E27FC236}">
                  <a16:creationId xmlns:a16="http://schemas.microsoft.com/office/drawing/2014/main" id="{B59ED274-FB31-4B74-902B-2F09EE1C89C8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6CF643-2010-44FB-8F4C-A7DAB4F0C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5496" r="68598" b="51374"/>
          <a:stretch/>
        </p:blipFill>
        <p:spPr>
          <a:xfrm>
            <a:off x="27297641" y="-669405"/>
            <a:ext cx="3723583" cy="6132958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330998"/>
            <a:ext cx="28800141" cy="0"/>
          </a:xfrm>
          <a:prstGeom prst="line">
            <a:avLst/>
          </a:prstGeom>
          <a:ln w="152400">
            <a:solidFill>
              <a:srgbClr val="8E3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560431"/>
            <a:ext cx="13590663" cy="2570596"/>
          </a:xfrm>
          <a:prstGeom prst="roundRect">
            <a:avLst/>
          </a:prstGeom>
          <a:solidFill>
            <a:srgbClr val="EF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C2B8634D-DCCF-4B82-A799-785BD91853CB}"/>
              </a:ext>
            </a:extLst>
          </p:cNvPr>
          <p:cNvGrpSpPr/>
          <p:nvPr/>
        </p:nvGrpSpPr>
        <p:grpSpPr>
          <a:xfrm>
            <a:off x="510245" y="26280861"/>
            <a:ext cx="8229119" cy="10702566"/>
            <a:chOff x="324703" y="18418644"/>
            <a:chExt cx="12658274" cy="16463003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1B2AEE-DA95-4AF9-8043-DB26BF327A0B}"/>
                </a:ext>
              </a:extLst>
            </p:cNvPr>
            <p:cNvSpPr txBox="1"/>
            <p:nvPr/>
          </p:nvSpPr>
          <p:spPr>
            <a:xfrm>
              <a:off x="9467181" y="33960074"/>
              <a:ext cx="3515796" cy="92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90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37C26B5-0B8E-4333-A130-C439A2945F61}"/>
                </a:ext>
              </a:extLst>
            </p:cNvPr>
            <p:cNvSpPr txBox="1"/>
            <p:nvPr/>
          </p:nvSpPr>
          <p:spPr>
            <a:xfrm rot="16200000">
              <a:off x="-1038202" y="30175961"/>
              <a:ext cx="3647384" cy="92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120 cm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28D0C2-FAE7-4E54-B94B-8E75BBC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4547" y="19092992"/>
              <a:ext cx="9981779" cy="13309037"/>
            </a:xfrm>
            <a:prstGeom prst="rect">
              <a:avLst/>
            </a:prstGeom>
            <a:ln w="57150">
              <a:solidFill>
                <a:srgbClr val="8E3F09"/>
              </a:solidFill>
            </a:ln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D093704-A20F-490B-8E59-E1E89613D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7" y="33624829"/>
              <a:ext cx="10462129" cy="0"/>
            </a:xfrm>
            <a:prstGeom prst="line">
              <a:avLst/>
            </a:prstGeom>
            <a:ln w="76200">
              <a:solidFill>
                <a:srgbClr val="8E3F0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F5A2696B-97E0-4AFE-9B0E-9BD1EE5A5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826" y="18418644"/>
              <a:ext cx="0" cy="14792019"/>
            </a:xfrm>
            <a:prstGeom prst="line">
              <a:avLst/>
            </a:prstGeom>
            <a:ln w="76200">
              <a:solidFill>
                <a:srgbClr val="8E3F0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7" y="11344191"/>
            <a:ext cx="15803693" cy="1166898"/>
          </a:xfrm>
          <a:prstGeom prst="rect">
            <a:avLst/>
          </a:prstGeom>
          <a:solidFill>
            <a:srgbClr val="E48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26052" y="31338871"/>
            <a:ext cx="7448750" cy="7448750"/>
          </a:xfrm>
          <a:prstGeom prst="ellipse">
            <a:avLst/>
          </a:prstGeom>
          <a:solidFill>
            <a:srgbClr val="EF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23D71B90-3BD7-4AE6-A695-EC5759830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2737" r="33021" b="32744"/>
          <a:stretch/>
        </p:blipFill>
        <p:spPr>
          <a:xfrm>
            <a:off x="22375879" y="15821379"/>
            <a:ext cx="9544068" cy="3755739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A19C1E75-89EB-4CEF-93B0-1E64238D75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9970" b="62073"/>
          <a:stretch/>
        </p:blipFill>
        <p:spPr>
          <a:xfrm>
            <a:off x="681038" y="-124374"/>
            <a:ext cx="6940493" cy="2594456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D2DB7A4C-5C8F-4765-8EC1-6543258B4368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DA6B6439-E165-4A09-AB16-B26B9DDD842B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F5B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39E93C1-3EBA-764A-9071-35F65EF19F6A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F11133EE-32EE-8441-A230-BA95C6EAD784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FCD6FA1-D07C-2340-8780-89FB7349B551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E6959586-EF35-3A4A-802F-C6E105E0ACC4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saber mais, acesse: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E19FED55-4EF4-C043-B612-5518CEDC2458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1054CE0-9AE8-0D4E-AC01-92B5F005759D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FEACFFE-3827-F941-9E68-C166DEC0C47B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36DA757-380D-4340-B259-51EFCD01C96D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B797A47B-8A12-1849-BAF7-00C79F5DC90F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318A8DD-BB70-D340-97AC-A90675F98065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37D8A17F-517B-4847-A25A-9B3028F3FAD6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46030E12-E88E-6245-A563-B062F4546848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64A6939-B512-C44F-AEF7-8B97C65A8E66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62A4390-9C05-754D-BC1E-5283DEBEF789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233A752-CFE9-C345-A921-504C2EABE9B7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2839D99-F70F-D64D-A534-8D7916AF6A68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3A635708-5AF0-0041-A6A8-4D93A59B31B6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EADFFF67-4BA4-4049-8895-70F1521D016B}"/>
              </a:ext>
            </a:extLst>
          </p:cNvPr>
          <p:cNvSpPr txBox="1"/>
          <p:nvPr/>
        </p:nvSpPr>
        <p:spPr>
          <a:xfrm>
            <a:off x="22452214" y="19781142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0BBE34D3-7A5D-7746-8DC3-2E10B2EA7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4EB7814-98D1-4347-9D48-2A56B77938F1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7AEA9FF-706E-C94C-B444-C5B7CD66C6F6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6EFA591C-7D56-504D-9FE3-C4512C5AF719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81BB1BE-C49E-604B-945C-F1EDD03F08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922" b="97500" l="23672" r="80625">
                        <a14:foregroundMark x1="31563" y1="19688" x2="33906" y2="22422"/>
                        <a14:foregroundMark x1="33906" y1="22422" x2="37266" y2="23203"/>
                        <a14:foregroundMark x1="37266" y1="23203" x2="37578" y2="25469"/>
                        <a14:foregroundMark x1="51406" y1="22734" x2="53750" y2="19922"/>
                        <a14:foregroundMark x1="53750" y1="19922" x2="51406" y2="24531"/>
                        <a14:foregroundMark x1="27344" y1="35703" x2="31016" y2="35078"/>
                        <a14:foregroundMark x1="31016" y1="35078" x2="38516" y2="35078"/>
                        <a14:foregroundMark x1="38516" y1="35078" x2="42188" y2="34453"/>
                        <a14:foregroundMark x1="42188" y1="34453" x2="43281" y2="34453"/>
                        <a14:foregroundMark x1="26406" y1="37188" x2="23281" y2="35781"/>
                        <a14:foregroundMark x1="23281" y1="35781" x2="26563" y2="35078"/>
                        <a14:foregroundMark x1="26563" y1="35078" x2="28203" y2="35391"/>
                        <a14:foregroundMark x1="23672" y1="35703" x2="27031" y2="35391"/>
                        <a14:foregroundMark x1="27031" y1="35391" x2="27031" y2="35391"/>
                        <a14:foregroundMark x1="51796" y1="83295" x2="51953" y2="78203"/>
                        <a14:foregroundMark x1="51953" y1="78203" x2="44453" y2="66406"/>
                        <a14:foregroundMark x1="44453" y1="66406" x2="33828" y2="62500"/>
                        <a14:foregroundMark x1="33828" y1="62500" x2="38203" y2="63125"/>
                        <a14:foregroundMark x1="38203" y1="63125" x2="35859" y2="65547"/>
                        <a14:foregroundMark x1="35859" y1="65547" x2="39219" y2="65547"/>
                        <a14:foregroundMark x1="39219" y1="65547" x2="35000" y2="67344"/>
                        <a14:foregroundMark x1="35000" y1="67344" x2="38906" y2="65781"/>
                        <a14:foregroundMark x1="38906" y1="65781" x2="36328" y2="66094"/>
                        <a14:foregroundMark x1="55625" y1="77891" x2="57656" y2="65625"/>
                        <a14:foregroundMark x1="57656" y1="65625" x2="57422" y2="65859"/>
                        <a14:foregroundMark x1="63203" y1="73672" x2="60625" y2="65625"/>
                        <a14:foregroundMark x1="60625" y1="65625" x2="62422" y2="69453"/>
                        <a14:foregroundMark x1="62422" y1="69453" x2="65391" y2="71875"/>
                        <a14:foregroundMark x1="65391" y1="71875" x2="76328" y2="73984"/>
                        <a14:foregroundMark x1="76328" y1="73984" x2="80000" y2="73359"/>
                        <a14:foregroundMark x1="80000" y1="73359" x2="70938" y2="75234"/>
                        <a14:foregroundMark x1="70938" y1="75234" x2="64297" y2="73047"/>
                        <a14:foregroundMark x1="64297" y1="73047" x2="64063" y2="73047"/>
                        <a14:backgroundMark x1="45703" y1="98047" x2="49297" y2="96953"/>
                        <a14:backgroundMark x1="49297" y1="96953" x2="49297" y2="95391"/>
                        <a14:backgroundMark x1="48125" y1="95625" x2="48438" y2="96250"/>
                        <a14:backgroundMark x1="50547" y1="94766" x2="51719" y2="91406"/>
                        <a14:backgroundMark x1="51719" y1="91406" x2="52188" y2="83281"/>
                        <a14:backgroundMark x1="52188" y1="83281" x2="52344" y2="87813"/>
                        <a14:backgroundMark x1="51094" y1="92031" x2="51406" y2="88125"/>
                        <a14:backgroundMark x1="48750" y1="95625" x2="49297" y2="95625"/>
                        <a14:backgroundMark x1="50547" y1="89063" x2="52031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15677" r="12476"/>
          <a:stretch/>
        </p:blipFill>
        <p:spPr>
          <a:xfrm rot="427682">
            <a:off x="22823500" y="20450804"/>
            <a:ext cx="9522995" cy="11992665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63FEF574-2EF8-4ED3-92FD-799F8732F3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4" t="35135" r="40038" b="34427"/>
          <a:stretch/>
        </p:blipFill>
        <p:spPr>
          <a:xfrm>
            <a:off x="15240308" y="15412890"/>
            <a:ext cx="7059236" cy="6533509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6AEDAA8B-51BA-9942-AC95-11608500AA58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</p:spTree>
    <p:extLst>
      <p:ext uri="{BB962C8B-B14F-4D97-AF65-F5344CB8AC3E}">
        <p14:creationId xmlns:p14="http://schemas.microsoft.com/office/powerpoint/2010/main" val="307041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0" y="0"/>
            <a:ext cx="32399288" cy="2388843"/>
          </a:xfrm>
          <a:prstGeom prst="rect">
            <a:avLst/>
          </a:prstGeom>
          <a:solidFill>
            <a:srgbClr val="F5B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1876163" cy="1205889"/>
          </a:xfrm>
          <a:prstGeom prst="rect">
            <a:avLst/>
          </a:prstGeom>
          <a:solidFill>
            <a:srgbClr val="F5B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7C6A1C0A-475A-41FD-AA80-83D35C962C54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  <a:solidFill>
            <a:srgbClr val="FF7B04"/>
          </a:solidFill>
        </p:grpSpPr>
        <p:sp>
          <p:nvSpPr>
            <p:cNvPr id="53" name="Retângulo 31">
              <a:extLst>
                <a:ext uri="{FF2B5EF4-FFF2-40B4-BE49-F238E27FC236}">
                  <a16:creationId xmlns:a16="http://schemas.microsoft.com/office/drawing/2014/main" id="{1678F96D-FA4F-4C5F-A9C1-83EFFB9F2CF3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54" name="Retângulo 33">
              <a:extLst>
                <a:ext uri="{FF2B5EF4-FFF2-40B4-BE49-F238E27FC236}">
                  <a16:creationId xmlns:a16="http://schemas.microsoft.com/office/drawing/2014/main" id="{55E1CB43-5326-4621-BF80-F9721DA31827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69" cy="1124551"/>
          </a:xfrm>
          <a:prstGeom prst="rect">
            <a:avLst/>
          </a:prstGeom>
          <a:solidFill>
            <a:srgbClr val="F5B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7C87622-6CB0-4547-8D6B-82E627E0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t="15496" b="51374"/>
          <a:stretch/>
        </p:blipFill>
        <p:spPr>
          <a:xfrm>
            <a:off x="681038" y="-1143998"/>
            <a:ext cx="6935465" cy="480060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DE8B27-F8B7-4EAC-9411-79A16735B41E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6CF643-2010-44FB-8F4C-A7DAB4F0C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5496" r="68598" b="51374"/>
          <a:stretch/>
        </p:blipFill>
        <p:spPr>
          <a:xfrm>
            <a:off x="27297641" y="-669405"/>
            <a:ext cx="3723583" cy="6132958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59AC0D6-5B5B-4A2C-8D91-55A077536020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1B4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330998"/>
            <a:ext cx="28800141" cy="0"/>
          </a:xfrm>
          <a:prstGeom prst="line">
            <a:avLst/>
          </a:prstGeom>
          <a:ln w="152400">
            <a:solidFill>
              <a:srgbClr val="F5B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516888"/>
            <a:ext cx="13590663" cy="2570596"/>
          </a:xfrm>
          <a:prstGeom prst="roundRect">
            <a:avLst/>
          </a:prstGeom>
          <a:solidFill>
            <a:srgbClr val="FBE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C2B8634D-DCCF-4B82-A799-785BD91853CB}"/>
              </a:ext>
            </a:extLst>
          </p:cNvPr>
          <p:cNvGrpSpPr/>
          <p:nvPr/>
        </p:nvGrpSpPr>
        <p:grpSpPr>
          <a:xfrm>
            <a:off x="510245" y="26280861"/>
            <a:ext cx="8229119" cy="10702566"/>
            <a:chOff x="324703" y="18418644"/>
            <a:chExt cx="12658274" cy="16463003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1B2AEE-DA95-4AF9-8043-DB26BF327A0B}"/>
                </a:ext>
              </a:extLst>
            </p:cNvPr>
            <p:cNvSpPr txBox="1"/>
            <p:nvPr/>
          </p:nvSpPr>
          <p:spPr>
            <a:xfrm>
              <a:off x="9467181" y="33960074"/>
              <a:ext cx="3515796" cy="92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90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37C26B5-0B8E-4333-A130-C439A2945F61}"/>
                </a:ext>
              </a:extLst>
            </p:cNvPr>
            <p:cNvSpPr txBox="1"/>
            <p:nvPr/>
          </p:nvSpPr>
          <p:spPr>
            <a:xfrm rot="16200000">
              <a:off x="-1038202" y="30175961"/>
              <a:ext cx="3647384" cy="921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120 cm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28D0C2-FAE7-4E54-B94B-8E75BBC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4547" y="19092990"/>
              <a:ext cx="9981779" cy="13309040"/>
            </a:xfrm>
            <a:prstGeom prst="rect">
              <a:avLst/>
            </a:prstGeom>
            <a:ln w="57150">
              <a:solidFill>
                <a:srgbClr val="FF7B04"/>
              </a:solidFill>
            </a:ln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D093704-A20F-490B-8E59-E1E89613D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7" y="33624829"/>
              <a:ext cx="10462129" cy="0"/>
            </a:xfrm>
            <a:prstGeom prst="line">
              <a:avLst/>
            </a:prstGeom>
            <a:ln w="76200">
              <a:solidFill>
                <a:srgbClr val="FF7B0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F5A2696B-97E0-4AFE-9B0E-9BD1EE5A5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826" y="18418644"/>
              <a:ext cx="0" cy="14792019"/>
            </a:xfrm>
            <a:prstGeom prst="line">
              <a:avLst/>
            </a:prstGeom>
            <a:ln w="76200">
              <a:solidFill>
                <a:srgbClr val="FF7B0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7" y="11344191"/>
            <a:ext cx="15803693" cy="1166898"/>
          </a:xfrm>
          <a:prstGeom prst="rect">
            <a:avLst/>
          </a:prstGeom>
          <a:solidFill>
            <a:srgbClr val="F5B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F5B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26052" y="31290059"/>
            <a:ext cx="7497562" cy="7497562"/>
          </a:xfrm>
          <a:prstGeom prst="ellipse">
            <a:avLst/>
          </a:prstGeom>
          <a:solidFill>
            <a:srgbClr val="FBE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23D71B90-3BD7-4AE6-A695-EC5759830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2737" r="33021" b="32744"/>
          <a:stretch/>
        </p:blipFill>
        <p:spPr>
          <a:xfrm>
            <a:off x="22375879" y="15952008"/>
            <a:ext cx="9544068" cy="3755739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989031FA-187A-DB4A-A191-7D0D5D500443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D23770F-E67B-5442-A39F-C9E1EED90ED3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AA46748-1624-4843-956D-30F47FF35176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7FC88E1-CED9-AF4A-96E5-17A5F0744BC8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saber mais, acesse: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5C13F24-B1B8-184B-BA38-B56D155508ED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8371C0D6-06E1-8940-A179-9C7028B89FA5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117C847-E9E3-5442-A594-255BB0A0F966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C16EEA5F-61A7-854E-AEF7-5946B590F316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8073B8F9-3247-9F44-A09F-34306081F967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8C265CB-0783-2F43-A607-0BB0D9E0BB6D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339076A-5A87-D941-B404-FD0AD5D65525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E68A0102-DF8D-0F4C-A324-FD0A6A5C8DBE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0699ED9-991C-C241-B72C-17A9E903C1C3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100DE55-E57F-B848-ABB5-120E3EFD97B4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3A89775-2A52-4E42-99EC-1CB311A7A5C4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8A170F1-D8C3-314D-8DC4-3C7093831F68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38797E-B686-9742-8DB1-8CF4B00A0500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16F88D25-0F73-FD47-9BAC-4D1DF84A5BE2}"/>
              </a:ext>
            </a:extLst>
          </p:cNvPr>
          <p:cNvSpPr txBox="1"/>
          <p:nvPr/>
        </p:nvSpPr>
        <p:spPr>
          <a:xfrm>
            <a:off x="22452214" y="19998857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id="{0A394993-4EA5-AE4A-9B71-28C92A001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sp>
        <p:nvSpPr>
          <p:cNvPr id="93" name="CaixaDeTexto 92">
            <a:extLst>
              <a:ext uri="{FF2B5EF4-FFF2-40B4-BE49-F238E27FC236}">
                <a16:creationId xmlns:a16="http://schemas.microsoft.com/office/drawing/2014/main" id="{3E65E13C-D567-2F42-BF00-877B3BC83D9C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B60E288F-A051-B041-87C4-A8C1B76042AC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C848507B-26BE-794F-B533-B35102DA69C1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7ED6D1-20D9-A644-A928-C4D7061F77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563" b="85469" l="22891" r="86250">
                        <a14:foregroundMark x1="22656" y1="21797" x2="26016" y2="21563"/>
                        <a14:foregroundMark x1="26016" y1="21563" x2="24141" y2="24063"/>
                        <a14:foregroundMark x1="24141" y1="24063" x2="27031" y2="23516"/>
                        <a14:foregroundMark x1="27031" y1="23516" x2="29922" y2="24531"/>
                        <a14:foregroundMark x1="29922" y1="24531" x2="31250" y2="25859"/>
                        <a14:foregroundMark x1="80547" y1="42422" x2="83672" y2="41953"/>
                        <a14:foregroundMark x1="83672" y1="41953" x2="86250" y2="39844"/>
                        <a14:foregroundMark x1="86250" y1="39844" x2="83516" y2="43516"/>
                        <a14:foregroundMark x1="54844" y1="80781" x2="57266" y2="82500"/>
                        <a14:foregroundMark x1="57266" y1="82500" x2="60234" y2="83516"/>
                        <a14:foregroundMark x1="60234" y1="83516" x2="58594" y2="81016"/>
                        <a14:foregroundMark x1="58594" y1="81016" x2="57500" y2="83828"/>
                        <a14:foregroundMark x1="57500" y1="83828" x2="58750" y2="80703"/>
                        <a14:foregroundMark x1="58750" y1="80703" x2="56406" y2="82500"/>
                        <a14:foregroundMark x1="56406" y1="82500" x2="59141" y2="82109"/>
                        <a14:foregroundMark x1="53828" y1="84375" x2="60547" y2="85469"/>
                        <a14:foregroundMark x1="54219" y1="84766" x2="58047" y2="85156"/>
                        <a14:foregroundMark x1="58047" y1="85156" x2="56328" y2="84375"/>
                        <a14:backgroundMark x1="40625" y1="78359" x2="41406" y2="7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6080" r="8998" b="12609"/>
          <a:stretch/>
        </p:blipFill>
        <p:spPr>
          <a:xfrm rot="337241">
            <a:off x="22865044" y="22502758"/>
            <a:ext cx="10468586" cy="9867916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63FEF574-2EF8-4ED3-92FD-799F8732F3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4" t="35135" r="40038" b="34427"/>
          <a:stretch/>
        </p:blipFill>
        <p:spPr>
          <a:xfrm>
            <a:off x="15240307" y="15543519"/>
            <a:ext cx="7135571" cy="6604159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D0FD5E5C-762D-EB40-A263-D14141C4D179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</p:spTree>
    <p:extLst>
      <p:ext uri="{BB962C8B-B14F-4D97-AF65-F5344CB8AC3E}">
        <p14:creationId xmlns:p14="http://schemas.microsoft.com/office/powerpoint/2010/main" val="177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6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1876163" cy="1205889"/>
          </a:xfrm>
          <a:prstGeom prst="rect">
            <a:avLst/>
          </a:prstGeom>
          <a:solidFill>
            <a:srgbClr val="6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69" cy="1124551"/>
          </a:xfrm>
          <a:prstGeom prst="rect">
            <a:avLst/>
          </a:prstGeom>
          <a:solidFill>
            <a:srgbClr val="6EB273"/>
          </a:solidFill>
          <a:ln>
            <a:solidFill>
              <a:srgbClr val="6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0" y="0"/>
            <a:ext cx="32399288" cy="2388843"/>
          </a:xfrm>
          <a:prstGeom prst="rect">
            <a:avLst/>
          </a:prstGeom>
          <a:solidFill>
            <a:srgbClr val="006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4B92B88-60D9-49D9-958E-4B042089B377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  <a:solidFill>
            <a:srgbClr val="6EB273"/>
          </a:solidFill>
        </p:grpSpPr>
        <p:sp>
          <p:nvSpPr>
            <p:cNvPr id="55" name="Retângulo 31">
              <a:extLst>
                <a:ext uri="{FF2B5EF4-FFF2-40B4-BE49-F238E27FC236}">
                  <a16:creationId xmlns:a16="http://schemas.microsoft.com/office/drawing/2014/main" id="{93FD455C-BAE1-4FDA-A10F-B27999F18939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57" name="Retângulo 33">
              <a:extLst>
                <a:ext uri="{FF2B5EF4-FFF2-40B4-BE49-F238E27FC236}">
                  <a16:creationId xmlns:a16="http://schemas.microsoft.com/office/drawing/2014/main" id="{B59ED274-FB31-4B74-902B-2F09EE1C89C8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330998"/>
            <a:ext cx="28800141" cy="0"/>
          </a:xfrm>
          <a:prstGeom prst="line">
            <a:avLst/>
          </a:prstGeom>
          <a:ln w="152400">
            <a:solidFill>
              <a:srgbClr val="C0D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516888"/>
            <a:ext cx="13590663" cy="2570596"/>
          </a:xfrm>
          <a:prstGeom prst="round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C2B8634D-DCCF-4B82-A799-785BD91853CB}"/>
              </a:ext>
            </a:extLst>
          </p:cNvPr>
          <p:cNvGrpSpPr/>
          <p:nvPr/>
        </p:nvGrpSpPr>
        <p:grpSpPr>
          <a:xfrm>
            <a:off x="510245" y="26280861"/>
            <a:ext cx="8229119" cy="10702566"/>
            <a:chOff x="324703" y="18418644"/>
            <a:chExt cx="12658274" cy="16463003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1B2AEE-DA95-4AF9-8043-DB26BF327A0B}"/>
                </a:ext>
              </a:extLst>
            </p:cNvPr>
            <p:cNvSpPr txBox="1"/>
            <p:nvPr/>
          </p:nvSpPr>
          <p:spPr>
            <a:xfrm>
              <a:off x="9467181" y="33960074"/>
              <a:ext cx="3515796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90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37C26B5-0B8E-4333-A130-C439A2945F61}"/>
                </a:ext>
              </a:extLst>
            </p:cNvPr>
            <p:cNvSpPr txBox="1"/>
            <p:nvPr/>
          </p:nvSpPr>
          <p:spPr>
            <a:xfrm rot="16200000">
              <a:off x="-1038202" y="30175961"/>
              <a:ext cx="3647384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120 cm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28D0C2-FAE7-4E54-B94B-8E75BBC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4547" y="19092992"/>
              <a:ext cx="9981779" cy="13309037"/>
            </a:xfrm>
            <a:prstGeom prst="rect">
              <a:avLst/>
            </a:prstGeom>
            <a:ln w="57150">
              <a:solidFill>
                <a:srgbClr val="6EB273"/>
              </a:solidFill>
            </a:ln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D093704-A20F-490B-8E59-E1E89613D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7" y="33624829"/>
              <a:ext cx="10462129" cy="0"/>
            </a:xfrm>
            <a:prstGeom prst="line">
              <a:avLst/>
            </a:prstGeom>
            <a:ln w="76200">
              <a:solidFill>
                <a:srgbClr val="6EB27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F5A2696B-97E0-4AFE-9B0E-9BD1EE5A5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826" y="18418644"/>
              <a:ext cx="0" cy="14792019"/>
            </a:xfrm>
            <a:prstGeom prst="line">
              <a:avLst/>
            </a:prstGeom>
            <a:ln w="76200">
              <a:solidFill>
                <a:srgbClr val="6EB27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7" y="11344191"/>
            <a:ext cx="15803693" cy="1166898"/>
          </a:xfrm>
          <a:prstGeom prst="rect">
            <a:avLst/>
          </a:prstGeom>
          <a:solidFill>
            <a:srgbClr val="6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26052" y="31338869"/>
            <a:ext cx="7448752" cy="7448752"/>
          </a:xfrm>
          <a:prstGeom prst="ellipse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23D71B90-3BD7-4AE6-A695-EC57598309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2737" r="33021" b="32744"/>
          <a:stretch/>
        </p:blipFill>
        <p:spPr>
          <a:xfrm>
            <a:off x="22375879" y="16126180"/>
            <a:ext cx="9544068" cy="3755739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16D2B5E7-CAA8-411E-9783-79B193891D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9970" b="62073"/>
          <a:stretch/>
        </p:blipFill>
        <p:spPr>
          <a:xfrm>
            <a:off x="681038" y="-124374"/>
            <a:ext cx="6940493" cy="2594456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851B2307-93CF-4812-9721-4BCA6ACE545D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872BD59-E84B-4BC3-A2B8-8E235A871247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F5B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206581E6-A15A-4D93-B171-6A31B3C898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38216" r="32245" b="32492"/>
          <a:stretch/>
        </p:blipFill>
        <p:spPr>
          <a:xfrm>
            <a:off x="22455948" y="15799362"/>
            <a:ext cx="9295128" cy="3951928"/>
          </a:xfrm>
          <a:prstGeom prst="rect">
            <a:avLst/>
          </a:prstGeom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B1FD663A-4650-4D38-80EE-C0AF118E22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30618" r="78488" b="30314"/>
          <a:stretch/>
        </p:blipFill>
        <p:spPr>
          <a:xfrm>
            <a:off x="15923503" y="21936353"/>
            <a:ext cx="6663074" cy="7382400"/>
          </a:xfrm>
          <a:prstGeom prst="rect">
            <a:avLst/>
          </a:prstGeom>
        </p:spPr>
      </p:pic>
      <p:sp>
        <p:nvSpPr>
          <p:cNvPr id="71" name="CaixaDeTexto 70">
            <a:extLst>
              <a:ext uri="{FF2B5EF4-FFF2-40B4-BE49-F238E27FC236}">
                <a16:creationId xmlns:a16="http://schemas.microsoft.com/office/drawing/2014/main" id="{6BA2B22D-8BC6-1445-BB83-599C898DB793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A59B78AB-F0F3-F34F-A4F4-E2FFADD31296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0CB2BF5-5B0E-DB45-B668-0A86ABFFAFC7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7" name="Imagem 76">
            <a:extLst>
              <a:ext uri="{FF2B5EF4-FFF2-40B4-BE49-F238E27FC236}">
                <a16:creationId xmlns:a16="http://schemas.microsoft.com/office/drawing/2014/main" id="{EAD3E2FA-AC47-E645-A511-6EFAD81B54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872"/>
          <a:stretch/>
        </p:blipFill>
        <p:spPr>
          <a:xfrm>
            <a:off x="27497452" y="642040"/>
            <a:ext cx="3404891" cy="3317939"/>
          </a:xfrm>
          <a:prstGeom prst="ellipse">
            <a:avLst/>
          </a:prstGeom>
        </p:spPr>
      </p:pic>
      <p:sp>
        <p:nvSpPr>
          <p:cNvPr id="78" name="CaixaDeTexto 77">
            <a:extLst>
              <a:ext uri="{FF2B5EF4-FFF2-40B4-BE49-F238E27FC236}">
                <a16:creationId xmlns:a16="http://schemas.microsoft.com/office/drawing/2014/main" id="{DEFF2CD0-ED53-6C49-BC73-3766BBBDEBF6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saber mais, acesse: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A0613E0-50E3-C449-8F54-D3E85202E0FC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1B62EF4-91EC-154D-8624-F6BB7CD79DAD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BF4873AC-1A3B-2941-9B85-C8DEF3D55147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423A7C99-4B43-4D45-A8E3-C4119B843C22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22B4731A-5E92-5E41-9427-E709C53535D3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FFDB5BF0-D616-2642-8FB5-1D9EDBA98DCF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11563F3B-9B10-5E40-96FC-4B7084BBB024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CA2FF9A4-30D1-C54D-9EA5-6EFEC9214479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D0C4D21D-4034-DF42-8F07-F23E7D02F60A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FDB67362-9C95-574A-B3E1-55ADA28BFE49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93BA0024-A3E6-9C48-A9E5-B2FD259C3426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4D2677C-0991-6844-8E41-50E4CDE1D48E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DF0EA54C-F901-7348-AFE2-309C7043B5E8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020E135-86C6-BA48-A5BD-77AEE1D355D7}"/>
              </a:ext>
            </a:extLst>
          </p:cNvPr>
          <p:cNvSpPr txBox="1"/>
          <p:nvPr/>
        </p:nvSpPr>
        <p:spPr>
          <a:xfrm>
            <a:off x="22452214" y="19998857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5" name="Imagem 104">
            <a:extLst>
              <a:ext uri="{FF2B5EF4-FFF2-40B4-BE49-F238E27FC236}">
                <a16:creationId xmlns:a16="http://schemas.microsoft.com/office/drawing/2014/main" id="{08CF35B1-3A33-D74A-840D-0D6CC0484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0CE42FF-942C-4B48-8A24-1B138E04D85A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67B665B2-B9C9-2946-BE6E-DB968EEAD0C1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B0508715-56CE-E64A-B73C-5689933DFC33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A25A95-8123-B348-A8CD-4DDD0998B1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69" b="81953" l="31797" r="68438">
                        <a14:foregroundMark x1="33359" y1="10313" x2="36172" y2="12891"/>
                        <a14:foregroundMark x1="36172" y1="12891" x2="39609" y2="11641"/>
                        <a14:foregroundMark x1="39609" y1="11641" x2="38984" y2="10703"/>
                        <a14:foregroundMark x1="33672" y1="11875" x2="35391" y2="1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5321" r="26943" b="9402"/>
          <a:stretch/>
        </p:blipFill>
        <p:spPr>
          <a:xfrm rot="2879983">
            <a:off x="24355234" y="19913594"/>
            <a:ext cx="7250954" cy="13494485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F5363778-CBEA-4C33-9B9E-9EE71F7685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7" t="39780" r="2837" b="32034"/>
          <a:stretch/>
        </p:blipFill>
        <p:spPr>
          <a:xfrm>
            <a:off x="15433698" y="15718955"/>
            <a:ext cx="6212181" cy="6282873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9DB76E90-6A9F-3D4E-953D-2ED6A014D4FC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</p:spTree>
    <p:extLst>
      <p:ext uri="{BB962C8B-B14F-4D97-AF65-F5344CB8AC3E}">
        <p14:creationId xmlns:p14="http://schemas.microsoft.com/office/powerpoint/2010/main" val="398763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1DE75C02-FC1F-47E8-BD2E-ED2F5391ABA2}"/>
              </a:ext>
            </a:extLst>
          </p:cNvPr>
          <p:cNvSpPr/>
          <p:nvPr/>
        </p:nvSpPr>
        <p:spPr>
          <a:xfrm>
            <a:off x="15764255" y="30667003"/>
            <a:ext cx="15442875" cy="1086448"/>
          </a:xfrm>
          <a:prstGeom prst="rect">
            <a:avLst/>
          </a:prstGeom>
          <a:solidFill>
            <a:srgbClr val="FFABA9"/>
          </a:solidFill>
          <a:ln>
            <a:solidFill>
              <a:srgbClr val="F6C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FEA32E3-F7FF-4498-BF63-14447BA50EED}"/>
              </a:ext>
            </a:extLst>
          </p:cNvPr>
          <p:cNvSpPr/>
          <p:nvPr/>
        </p:nvSpPr>
        <p:spPr>
          <a:xfrm>
            <a:off x="1192137" y="18395601"/>
            <a:ext cx="11876163" cy="1205889"/>
          </a:xfrm>
          <a:prstGeom prst="rect">
            <a:avLst/>
          </a:prstGeom>
          <a:solidFill>
            <a:srgbClr val="FFA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486DCAC2-CE4D-46E3-9EA3-A87D740EBEE5}"/>
              </a:ext>
            </a:extLst>
          </p:cNvPr>
          <p:cNvSpPr/>
          <p:nvPr/>
        </p:nvSpPr>
        <p:spPr>
          <a:xfrm>
            <a:off x="1192137" y="11386539"/>
            <a:ext cx="13500169" cy="1124551"/>
          </a:xfrm>
          <a:prstGeom prst="rect">
            <a:avLst/>
          </a:prstGeom>
          <a:solidFill>
            <a:srgbClr val="FFA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DCDEB0-4524-449A-804C-E3BFCA322694}"/>
              </a:ext>
            </a:extLst>
          </p:cNvPr>
          <p:cNvSpPr/>
          <p:nvPr/>
        </p:nvSpPr>
        <p:spPr>
          <a:xfrm>
            <a:off x="-11" y="0"/>
            <a:ext cx="32399288" cy="2388843"/>
          </a:xfrm>
          <a:prstGeom prst="rect">
            <a:avLst/>
          </a:prstGeom>
          <a:solidFill>
            <a:srgbClr val="FFA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7F1F29E-C212-4469-AF8B-41D4D78345F5}"/>
              </a:ext>
            </a:extLst>
          </p:cNvPr>
          <p:cNvGrpSpPr/>
          <p:nvPr/>
        </p:nvGrpSpPr>
        <p:grpSpPr>
          <a:xfrm>
            <a:off x="20417743" y="1"/>
            <a:ext cx="11993643" cy="2388843"/>
            <a:chOff x="20417743" y="1"/>
            <a:chExt cx="11993643" cy="2388843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1993C75-3E81-48A9-9814-FF25B64AF7EE}"/>
                </a:ext>
              </a:extLst>
            </p:cNvPr>
            <p:cNvSpPr/>
            <p:nvPr/>
          </p:nvSpPr>
          <p:spPr>
            <a:xfrm>
              <a:off x="21828492" y="868102"/>
              <a:ext cx="10582894" cy="1520742"/>
            </a:xfrm>
            <a:custGeom>
              <a:avLst/>
              <a:gdLst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3808070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363655 w 11958397"/>
                <a:gd name="connsiteY3" fmla="*/ 2377268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1958397"/>
                <a:gd name="connsiteY0" fmla="*/ 0 h 2388843"/>
                <a:gd name="connsiteX1" fmla="*/ 11958397 w 11958397"/>
                <a:gd name="connsiteY1" fmla="*/ 0 h 2388843"/>
                <a:gd name="connsiteX2" fmla="*/ 11958397 w 11958397"/>
                <a:gd name="connsiteY2" fmla="*/ 2388843 h 2388843"/>
                <a:gd name="connsiteX3" fmla="*/ 4004840 w 11958397"/>
                <a:gd name="connsiteY3" fmla="*/ 2388843 h 2388843"/>
                <a:gd name="connsiteX4" fmla="*/ 0 w 11958397"/>
                <a:gd name="connsiteY4" fmla="*/ 0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037000"/>
                <a:gd name="connsiteY0" fmla="*/ 1041722 h 2388843"/>
                <a:gd name="connsiteX1" fmla="*/ 10037000 w 10037000"/>
                <a:gd name="connsiteY1" fmla="*/ 0 h 2388843"/>
                <a:gd name="connsiteX2" fmla="*/ 10037000 w 10037000"/>
                <a:gd name="connsiteY2" fmla="*/ 2388843 h 2388843"/>
                <a:gd name="connsiteX3" fmla="*/ 2083443 w 10037000"/>
                <a:gd name="connsiteY3" fmla="*/ 2388843 h 2388843"/>
                <a:gd name="connsiteX4" fmla="*/ 0 w 10037000"/>
                <a:gd name="connsiteY4" fmla="*/ 1041722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891251 h 2388843"/>
                <a:gd name="connsiteX1" fmla="*/ 10581011 w 10581011"/>
                <a:gd name="connsiteY1" fmla="*/ 0 h 2388843"/>
                <a:gd name="connsiteX2" fmla="*/ 10581011 w 10581011"/>
                <a:gd name="connsiteY2" fmla="*/ 2388843 h 2388843"/>
                <a:gd name="connsiteX3" fmla="*/ 2627454 w 10581011"/>
                <a:gd name="connsiteY3" fmla="*/ 2388843 h 2388843"/>
                <a:gd name="connsiteX4" fmla="*/ 0 w 10581011"/>
                <a:gd name="connsiteY4" fmla="*/ 891251 h 2388843"/>
                <a:gd name="connsiteX0" fmla="*/ 0 w 10581011"/>
                <a:gd name="connsiteY0" fmla="*/ 0 h 1497592"/>
                <a:gd name="connsiteX1" fmla="*/ 10581011 w 10581011"/>
                <a:gd name="connsiteY1" fmla="*/ 23149 h 1497592"/>
                <a:gd name="connsiteX2" fmla="*/ 10581011 w 10581011"/>
                <a:gd name="connsiteY2" fmla="*/ 1497592 h 1497592"/>
                <a:gd name="connsiteX3" fmla="*/ 2627454 w 10581011"/>
                <a:gd name="connsiteY3" fmla="*/ 1497592 h 1497592"/>
                <a:gd name="connsiteX4" fmla="*/ 0 w 10581011"/>
                <a:gd name="connsiteY4" fmla="*/ 0 h 1497592"/>
                <a:gd name="connsiteX0" fmla="*/ 0 w 10581011"/>
                <a:gd name="connsiteY0" fmla="*/ 23150 h 1520742"/>
                <a:gd name="connsiteX1" fmla="*/ 10569436 w 10581011"/>
                <a:gd name="connsiteY1" fmla="*/ 0 h 1520742"/>
                <a:gd name="connsiteX2" fmla="*/ 10581011 w 10581011"/>
                <a:gd name="connsiteY2" fmla="*/ 1520742 h 1520742"/>
                <a:gd name="connsiteX3" fmla="*/ 2627454 w 10581011"/>
                <a:gd name="connsiteY3" fmla="*/ 1520742 h 1520742"/>
                <a:gd name="connsiteX4" fmla="*/ 0 w 10581011"/>
                <a:gd name="connsiteY4" fmla="*/ 23150 h 1520742"/>
                <a:gd name="connsiteX0" fmla="*/ 0 w 10593120"/>
                <a:gd name="connsiteY0" fmla="*/ 23150 h 1520742"/>
                <a:gd name="connsiteX1" fmla="*/ 10592608 w 10593120"/>
                <a:gd name="connsiteY1" fmla="*/ 0 h 1520742"/>
                <a:gd name="connsiteX2" fmla="*/ 10581011 w 10593120"/>
                <a:gd name="connsiteY2" fmla="*/ 1520742 h 1520742"/>
                <a:gd name="connsiteX3" fmla="*/ 2627454 w 10593120"/>
                <a:gd name="connsiteY3" fmla="*/ 1520742 h 1520742"/>
                <a:gd name="connsiteX4" fmla="*/ 0 w 10593120"/>
                <a:gd name="connsiteY4" fmla="*/ 23150 h 152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3120" h="1520742">
                  <a:moveTo>
                    <a:pt x="0" y="23150"/>
                  </a:moveTo>
                  <a:lnTo>
                    <a:pt x="10592608" y="0"/>
                  </a:lnTo>
                  <a:cubicBezTo>
                    <a:pt x="10596466" y="506914"/>
                    <a:pt x="10577153" y="1013828"/>
                    <a:pt x="10581011" y="1520742"/>
                  </a:cubicBezTo>
                  <a:lnTo>
                    <a:pt x="2627454" y="1520742"/>
                  </a:lnTo>
                  <a:cubicBezTo>
                    <a:pt x="2631312" y="357928"/>
                    <a:pt x="713773" y="271562"/>
                    <a:pt x="0" y="23150"/>
                  </a:cubicBezTo>
                  <a:close/>
                </a:path>
              </a:pathLst>
            </a:custGeom>
            <a:solidFill>
              <a:srgbClr val="F6C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DC74E95-51CA-4381-ACE7-D4CF960CA4A7}"/>
                </a:ext>
              </a:extLst>
            </p:cNvPr>
            <p:cNvSpPr/>
            <p:nvPr/>
          </p:nvSpPr>
          <p:spPr>
            <a:xfrm>
              <a:off x="20417743" y="1"/>
              <a:ext cx="11981545" cy="902826"/>
            </a:xfrm>
            <a:custGeom>
              <a:avLst/>
              <a:gdLst>
                <a:gd name="connsiteX0" fmla="*/ 0 w 11993121"/>
                <a:gd name="connsiteY0" fmla="*/ 0 h 868101"/>
                <a:gd name="connsiteX1" fmla="*/ 11993121 w 11993121"/>
                <a:gd name="connsiteY1" fmla="*/ 0 h 868101"/>
                <a:gd name="connsiteX2" fmla="*/ 11993121 w 11993121"/>
                <a:gd name="connsiteY2" fmla="*/ 868101 h 868101"/>
                <a:gd name="connsiteX3" fmla="*/ 0 w 11993121"/>
                <a:gd name="connsiteY3" fmla="*/ 868101 h 868101"/>
                <a:gd name="connsiteX4" fmla="*/ 0 w 11993121"/>
                <a:gd name="connsiteY4" fmla="*/ 0 h 86810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891251"/>
                <a:gd name="connsiteX1" fmla="*/ 11993121 w 11993121"/>
                <a:gd name="connsiteY1" fmla="*/ 0 h 891251"/>
                <a:gd name="connsiteX2" fmla="*/ 11993121 w 11993121"/>
                <a:gd name="connsiteY2" fmla="*/ 868101 h 891251"/>
                <a:gd name="connsiteX3" fmla="*/ 1400537 w 11993121"/>
                <a:gd name="connsiteY3" fmla="*/ 891251 h 891251"/>
                <a:gd name="connsiteX4" fmla="*/ 0 w 11993121"/>
                <a:gd name="connsiteY4" fmla="*/ 0 h 891251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504709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  <a:gd name="connsiteX0" fmla="*/ 0 w 11993121"/>
                <a:gd name="connsiteY0" fmla="*/ 0 h 902826"/>
                <a:gd name="connsiteX1" fmla="*/ 11993121 w 11993121"/>
                <a:gd name="connsiteY1" fmla="*/ 0 h 902826"/>
                <a:gd name="connsiteX2" fmla="*/ 11993121 w 11993121"/>
                <a:gd name="connsiteY2" fmla="*/ 868101 h 902826"/>
                <a:gd name="connsiteX3" fmla="*/ 1458410 w 11993121"/>
                <a:gd name="connsiteY3" fmla="*/ 902826 h 902826"/>
                <a:gd name="connsiteX4" fmla="*/ 0 w 11993121"/>
                <a:gd name="connsiteY4" fmla="*/ 0 h 90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3121" h="902826">
                  <a:moveTo>
                    <a:pt x="0" y="0"/>
                  </a:moveTo>
                  <a:lnTo>
                    <a:pt x="11993121" y="0"/>
                  </a:lnTo>
                  <a:lnTo>
                    <a:pt x="11993121" y="868101"/>
                  </a:lnTo>
                  <a:lnTo>
                    <a:pt x="1458410" y="902826"/>
                  </a:lnTo>
                  <a:cubicBezTo>
                    <a:pt x="551726" y="767788"/>
                    <a:pt x="258502" y="308659"/>
                    <a:pt x="0" y="0"/>
                  </a:cubicBezTo>
                  <a:close/>
                </a:path>
              </a:pathLst>
            </a:custGeom>
            <a:solidFill>
              <a:srgbClr val="F6C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6C9C8"/>
                </a:solidFill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61E7381D-10A1-4A06-945D-92CCED3237BE}"/>
              </a:ext>
            </a:extLst>
          </p:cNvPr>
          <p:cNvSpPr/>
          <p:nvPr/>
        </p:nvSpPr>
        <p:spPr>
          <a:xfrm>
            <a:off x="27234141" y="318378"/>
            <a:ext cx="3972989" cy="3896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7C87622-6CB0-4547-8D6B-82E627E09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t="15496" b="51374"/>
          <a:stretch/>
        </p:blipFill>
        <p:spPr>
          <a:xfrm>
            <a:off x="681038" y="-1143998"/>
            <a:ext cx="6935465" cy="480060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DE8B27-F8B7-4EAC-9411-79A16735B41E}"/>
              </a:ext>
            </a:extLst>
          </p:cNvPr>
          <p:cNvSpPr txBox="1"/>
          <p:nvPr/>
        </p:nvSpPr>
        <p:spPr>
          <a:xfrm>
            <a:off x="7017932" y="594582"/>
            <a:ext cx="806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 a 15 de novembro de 2024</a:t>
            </a:r>
          </a:p>
          <a:p>
            <a:pPr algn="ctr"/>
            <a:r>
              <a:rPr lang="pt-BR" sz="4000" dirty="0">
                <a:solidFill>
                  <a:srgbClr val="1B4657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Brasília, Distrito Federal, Brasil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59AC0D6-5B5B-4A2C-8D91-55A077536020}"/>
              </a:ext>
            </a:extLst>
          </p:cNvPr>
          <p:cNvCxnSpPr>
            <a:cxnSpLocks/>
          </p:cNvCxnSpPr>
          <p:nvPr/>
        </p:nvCxnSpPr>
        <p:spPr>
          <a:xfrm flipV="1">
            <a:off x="7205501" y="594582"/>
            <a:ext cx="0" cy="1323439"/>
          </a:xfrm>
          <a:prstGeom prst="line">
            <a:avLst/>
          </a:prstGeom>
          <a:ln w="76200">
            <a:solidFill>
              <a:srgbClr val="1B4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2BEAFB-62E7-4491-B3E3-AD6E3CBCEE40}"/>
              </a:ext>
            </a:extLst>
          </p:cNvPr>
          <p:cNvCxnSpPr>
            <a:cxnSpLocks/>
          </p:cNvCxnSpPr>
          <p:nvPr/>
        </p:nvCxnSpPr>
        <p:spPr>
          <a:xfrm>
            <a:off x="1799574" y="38287455"/>
            <a:ext cx="28800141" cy="0"/>
          </a:xfrm>
          <a:prstGeom prst="line">
            <a:avLst/>
          </a:prstGeom>
          <a:ln w="152400">
            <a:solidFill>
              <a:srgbClr val="F6C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C1BC57E-CB2A-41EA-8485-72F54CA96F87}"/>
              </a:ext>
            </a:extLst>
          </p:cNvPr>
          <p:cNvSpPr/>
          <p:nvPr/>
        </p:nvSpPr>
        <p:spPr>
          <a:xfrm>
            <a:off x="1192136" y="21516888"/>
            <a:ext cx="13590663" cy="2570596"/>
          </a:xfrm>
          <a:prstGeom prst="roundRect">
            <a:avLst/>
          </a:prstGeom>
          <a:solidFill>
            <a:srgbClr val="F6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5B629"/>
              </a:solidFill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C2B8634D-DCCF-4B82-A799-785BD91853CB}"/>
              </a:ext>
            </a:extLst>
          </p:cNvPr>
          <p:cNvGrpSpPr/>
          <p:nvPr/>
        </p:nvGrpSpPr>
        <p:grpSpPr>
          <a:xfrm>
            <a:off x="510245" y="26280861"/>
            <a:ext cx="8229119" cy="10702566"/>
            <a:chOff x="324703" y="18418644"/>
            <a:chExt cx="12658274" cy="16463003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1B2AEE-DA95-4AF9-8043-DB26BF327A0B}"/>
                </a:ext>
              </a:extLst>
            </p:cNvPr>
            <p:cNvSpPr txBox="1"/>
            <p:nvPr/>
          </p:nvSpPr>
          <p:spPr>
            <a:xfrm>
              <a:off x="9467181" y="33960074"/>
              <a:ext cx="3515796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90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37C26B5-0B8E-4333-A130-C439A2945F61}"/>
                </a:ext>
              </a:extLst>
            </p:cNvPr>
            <p:cNvSpPr txBox="1"/>
            <p:nvPr/>
          </p:nvSpPr>
          <p:spPr>
            <a:xfrm rot="16200000">
              <a:off x="-1038202" y="30175961"/>
              <a:ext cx="3647384" cy="921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120 cm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928D0C2-FAE7-4E54-B94B-8E75BBC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4547" y="19092992"/>
              <a:ext cx="9981779" cy="13309037"/>
            </a:xfrm>
            <a:prstGeom prst="rect">
              <a:avLst/>
            </a:prstGeom>
            <a:ln w="57150">
              <a:solidFill>
                <a:srgbClr val="FFABA9"/>
              </a:solidFill>
            </a:ln>
          </p:spPr>
        </p:pic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D093704-A20F-490B-8E59-E1E89613D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77" y="33624829"/>
              <a:ext cx="10462129" cy="0"/>
            </a:xfrm>
            <a:prstGeom prst="line">
              <a:avLst/>
            </a:prstGeom>
            <a:ln w="76200">
              <a:solidFill>
                <a:srgbClr val="FFABA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F5A2696B-97E0-4AFE-9B0E-9BD1EE5A5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0826" y="18418644"/>
              <a:ext cx="0" cy="14792019"/>
            </a:xfrm>
            <a:prstGeom prst="line">
              <a:avLst/>
            </a:prstGeom>
            <a:ln w="76200">
              <a:solidFill>
                <a:srgbClr val="FFABA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tângulo 58">
            <a:extLst>
              <a:ext uri="{FF2B5EF4-FFF2-40B4-BE49-F238E27FC236}">
                <a16:creationId xmlns:a16="http://schemas.microsoft.com/office/drawing/2014/main" id="{9A8514FD-E4A7-4238-8C49-E29163256C87}"/>
              </a:ext>
            </a:extLst>
          </p:cNvPr>
          <p:cNvSpPr/>
          <p:nvPr/>
        </p:nvSpPr>
        <p:spPr>
          <a:xfrm>
            <a:off x="15403437" y="11344191"/>
            <a:ext cx="15803693" cy="1166898"/>
          </a:xfrm>
          <a:prstGeom prst="rect">
            <a:avLst/>
          </a:prstGeom>
          <a:solidFill>
            <a:srgbClr val="FFA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530C5EAE-E530-422B-BE0E-9C82B32E1B0D}"/>
              </a:ext>
            </a:extLst>
          </p:cNvPr>
          <p:cNvSpPr/>
          <p:nvPr/>
        </p:nvSpPr>
        <p:spPr>
          <a:xfrm>
            <a:off x="8126052" y="31338869"/>
            <a:ext cx="7448751" cy="7448751"/>
          </a:xfrm>
          <a:prstGeom prst="ellipse">
            <a:avLst/>
          </a:prstGeom>
          <a:solidFill>
            <a:srgbClr val="F6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23D71B90-3BD7-4AE6-A695-EC5759830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2737" r="33021" b="32744"/>
          <a:stretch/>
        </p:blipFill>
        <p:spPr>
          <a:xfrm>
            <a:off x="22375879" y="16126180"/>
            <a:ext cx="9544068" cy="3755739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827D0AE3-FCFF-4B3A-A56C-CB4DC99CD9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7" t="31052" r="41757" b="33175"/>
          <a:stretch/>
        </p:blipFill>
        <p:spPr>
          <a:xfrm>
            <a:off x="16475786" y="21708001"/>
            <a:ext cx="6072552" cy="7411811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29CE20D-EAAE-4F7E-B96F-C82500B590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30567" r="77000" b="29692"/>
          <a:stretch/>
        </p:blipFill>
        <p:spPr>
          <a:xfrm>
            <a:off x="15745744" y="22005502"/>
            <a:ext cx="7291959" cy="7389295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:a16="http://schemas.microsoft.com/office/drawing/2014/main" id="{3F44CF34-7593-4ADE-95A2-803C5FCBDE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5" t="37800" r="33239" b="32870"/>
          <a:stretch/>
        </p:blipFill>
        <p:spPr>
          <a:xfrm>
            <a:off x="22418334" y="16030084"/>
            <a:ext cx="9414528" cy="3716826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DD87056D-8C5F-B74F-B8A7-7834401DDA96}"/>
              </a:ext>
            </a:extLst>
          </p:cNvPr>
          <p:cNvSpPr txBox="1"/>
          <p:nvPr/>
        </p:nvSpPr>
        <p:spPr>
          <a:xfrm>
            <a:off x="6498422" y="7532451"/>
            <a:ext cx="1940242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Munhoz, Cássia B.R.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1,2★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Andrino, Caroline O.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; André, Thiago</a:t>
            </a:r>
            <a:r>
              <a:rPr lang="pt-BR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469D746-7F72-8946-BE37-97DB899475BE}"/>
              </a:ext>
            </a:extLst>
          </p:cNvPr>
          <p:cNvSpPr txBox="1"/>
          <p:nvPr/>
        </p:nvSpPr>
        <p:spPr>
          <a:xfrm>
            <a:off x="1109359" y="4198638"/>
            <a:ext cx="30097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UM MODELO OPCIONAL DE PÔSTER PARA O 74° </a:t>
            </a:r>
            <a:r>
              <a:rPr lang="pt-BR" sz="9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CONGRESSO</a:t>
            </a:r>
            <a:r>
              <a:rPr lang="pt-BR" sz="9000" b="1" dirty="0">
                <a:latin typeface="Arial" panose="020B0604020202020204" pitchFamily="34" charset="0"/>
                <a:cs typeface="Arial" panose="020B0604020202020204" pitchFamily="34" charset="0"/>
              </a:rPr>
              <a:t> NACIONAL DE BOTÂNICA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3C32553-91B4-E54D-A28B-E6153EF9A6BF}"/>
              </a:ext>
            </a:extLst>
          </p:cNvPr>
          <p:cNvSpPr txBox="1"/>
          <p:nvPr/>
        </p:nvSpPr>
        <p:spPr>
          <a:xfrm>
            <a:off x="2040725" y="8752135"/>
            <a:ext cx="283178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Ecologia, Universidade de Brasília; </a:t>
            </a:r>
          </a:p>
          <a:p>
            <a:pPr marL="742950" indent="-742950" algn="ctr">
              <a:buAutoNum type="arabicParenBoth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Programa de Pós Graduação em Botânica, Universidade de Brasília; 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★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74cnbot@botanica.org.br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3076D0ED-F8F3-E84A-92C3-3BDB79AA73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872"/>
          <a:stretch/>
        </p:blipFill>
        <p:spPr>
          <a:xfrm>
            <a:off x="27497452" y="642040"/>
            <a:ext cx="3404891" cy="3317939"/>
          </a:xfrm>
          <a:prstGeom prst="ellipse">
            <a:avLst/>
          </a:prstGeom>
        </p:spPr>
      </p:pic>
      <p:sp>
        <p:nvSpPr>
          <p:cNvPr id="71" name="CaixaDeTexto 70">
            <a:extLst>
              <a:ext uri="{FF2B5EF4-FFF2-40B4-BE49-F238E27FC236}">
                <a16:creationId xmlns:a16="http://schemas.microsoft.com/office/drawing/2014/main" id="{624E756F-3E62-4942-8102-0E1C92944897}"/>
              </a:ext>
            </a:extLst>
          </p:cNvPr>
          <p:cNvSpPr txBox="1"/>
          <p:nvPr/>
        </p:nvSpPr>
        <p:spPr>
          <a:xfrm>
            <a:off x="23162711" y="38937733"/>
            <a:ext cx="80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saber mais, acesse: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A2BDACC1-2A79-9F48-A911-C365EF9BF8D4}"/>
              </a:ext>
            </a:extLst>
          </p:cNvPr>
          <p:cNvSpPr txBox="1"/>
          <p:nvPr/>
        </p:nvSpPr>
        <p:spPr>
          <a:xfrm>
            <a:off x="1340283" y="21853987"/>
            <a:ext cx="676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Título (72 a 90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Subtítulos (72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Autores (50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C298ED4-0C6E-D743-BF29-60CE2ECF78D0}"/>
              </a:ext>
            </a:extLst>
          </p:cNvPr>
          <p:cNvSpPr txBox="1"/>
          <p:nvPr/>
        </p:nvSpPr>
        <p:spPr>
          <a:xfrm>
            <a:off x="7174195" y="21231700"/>
            <a:ext cx="751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 (40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(a partir de 40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Texto complementar (20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821BE90F-F3C3-184B-B46D-9796768079BD}"/>
              </a:ext>
            </a:extLst>
          </p:cNvPr>
          <p:cNvSpPr txBox="1"/>
          <p:nvPr/>
        </p:nvSpPr>
        <p:spPr>
          <a:xfrm>
            <a:off x="-482591" y="11348648"/>
            <a:ext cx="879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1582416-5727-9B41-A784-893F09D553F7}"/>
              </a:ext>
            </a:extLst>
          </p:cNvPr>
          <p:cNvSpPr txBox="1"/>
          <p:nvPr/>
        </p:nvSpPr>
        <p:spPr>
          <a:xfrm>
            <a:off x="461927" y="18406680"/>
            <a:ext cx="6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32FB850-3387-2345-8579-CEAA3737ED98}"/>
              </a:ext>
            </a:extLst>
          </p:cNvPr>
          <p:cNvSpPr txBox="1"/>
          <p:nvPr/>
        </p:nvSpPr>
        <p:spPr>
          <a:xfrm>
            <a:off x="15623615" y="11352111"/>
            <a:ext cx="534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664D046-9323-0142-B302-F90ADFEC4B16}"/>
              </a:ext>
            </a:extLst>
          </p:cNvPr>
          <p:cNvSpPr txBox="1"/>
          <p:nvPr/>
        </p:nvSpPr>
        <p:spPr>
          <a:xfrm>
            <a:off x="1239088" y="12914977"/>
            <a:ext cx="13409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Não há uma modelo fixo para o pôster do 74°CNBot, apenas algumas orientações. Este arquivo é apenas uma sugestão e exemplificação de formato. </a:t>
            </a:r>
          </a:p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Seja efetivo na disposição visual dos dados. Inclua no pôster: Introdução, Métodos, Resultados e Conclusão. Evite focar os métodos; os resultados e implicações são mais relevantes. E lembre-se: priorize figuras e fluxogramas a textos.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B130165C-4151-AF47-BA64-D44E27B66627}"/>
              </a:ext>
            </a:extLst>
          </p:cNvPr>
          <p:cNvSpPr txBox="1"/>
          <p:nvPr/>
        </p:nvSpPr>
        <p:spPr>
          <a:xfrm>
            <a:off x="1192136" y="20044363"/>
            <a:ext cx="135001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fonte Arial ou similar sem serifa, na cor preta. Atenção ao tamanho da fonte é essencial: 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30475D53-A4D8-1649-8863-2B9AFA0C854B}"/>
              </a:ext>
            </a:extLst>
          </p:cNvPr>
          <p:cNvSpPr txBox="1"/>
          <p:nvPr/>
        </p:nvSpPr>
        <p:spPr>
          <a:xfrm>
            <a:off x="1192136" y="24257584"/>
            <a:ext cx="1359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Utilize títulos para destacar as partes do trabalho. Organize em colunas as sessões para melhor visualização e leitura.  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3B0025F8-39F9-6F46-A01C-1B55F4A8973E}"/>
              </a:ext>
            </a:extLst>
          </p:cNvPr>
          <p:cNvSpPr txBox="1"/>
          <p:nvPr/>
        </p:nvSpPr>
        <p:spPr>
          <a:xfrm>
            <a:off x="8946868" y="25686322"/>
            <a:ext cx="57018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Minimize texto, ao invés disso use gráficos, figuras etc. Blocos de textos devem conter aproximadamente 50 palavras. O texto deve ser visível a uma distância de um metro, aproximadamente.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B76B1F64-A052-8748-B464-EAA80D34EDB6}"/>
              </a:ext>
            </a:extLst>
          </p:cNvPr>
          <p:cNvSpPr txBox="1"/>
          <p:nvPr/>
        </p:nvSpPr>
        <p:spPr>
          <a:xfrm>
            <a:off x="15403437" y="12967484"/>
            <a:ext cx="158036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Utilize gráficos, figuras e textos, preferencialmente coloridos, bem distribuídos ao longo do pôster (evite número excessivo de cores e considere cores visíveis a daltônicos, especialmente nas figuras e mapas).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39E40870-9DA6-DE44-9FFB-7894F6A8495F}"/>
              </a:ext>
            </a:extLst>
          </p:cNvPr>
          <p:cNvSpPr txBox="1"/>
          <p:nvPr/>
        </p:nvSpPr>
        <p:spPr>
          <a:xfrm>
            <a:off x="16421061" y="29251425"/>
            <a:ext cx="6443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D0C88674-A963-D243-89E7-8FB5379DDB99}"/>
              </a:ext>
            </a:extLst>
          </p:cNvPr>
          <p:cNvSpPr txBox="1"/>
          <p:nvPr/>
        </p:nvSpPr>
        <p:spPr>
          <a:xfrm>
            <a:off x="15764256" y="32501302"/>
            <a:ext cx="154428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As referências bibliográficas essenciais e o próprio arquivo digital do pôster podem estar em uma folha à parte, disponível para a audiência e/ou como forma de lembrança, por exemplo, a partir de um QR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Não esqueça de verificar ortografia antes da impressão final. Lembre-se de que o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estilo do pôster são de decisão e liberdade do autor, mas devem seguir as orientações sobre dimensões aqui indicadas.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EEBC7BB-F2C2-A74A-BD0C-AD8A68FEF2BE}"/>
              </a:ext>
            </a:extLst>
          </p:cNvPr>
          <p:cNvSpPr txBox="1"/>
          <p:nvPr/>
        </p:nvSpPr>
        <p:spPr>
          <a:xfrm>
            <a:off x="1192136" y="40157384"/>
            <a:ext cx="20519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Adicione agradecimentos/financiamento/apoio se necessários. Saiba mais sobre preparação de pôsteres acadêmicos em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www.nature.com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/nj7614-115a 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D6F479A-D5EC-AD49-9FBA-36403B1F57BF}"/>
              </a:ext>
            </a:extLst>
          </p:cNvPr>
          <p:cNvSpPr txBox="1"/>
          <p:nvPr/>
        </p:nvSpPr>
        <p:spPr>
          <a:xfrm>
            <a:off x="22452214" y="19998857"/>
            <a:ext cx="9544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7" name="Imagem 96">
            <a:extLst>
              <a:ext uri="{FF2B5EF4-FFF2-40B4-BE49-F238E27FC236}">
                <a16:creationId xmlns:a16="http://schemas.microsoft.com/office/drawing/2014/main" id="{C3333D1A-2BED-8E47-9FA2-92CFC70DC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515" y="40076546"/>
            <a:ext cx="2019300" cy="2006600"/>
          </a:xfrm>
          <a:prstGeom prst="rect">
            <a:avLst/>
          </a:prstGeom>
        </p:spPr>
      </p:pic>
      <p:sp>
        <p:nvSpPr>
          <p:cNvPr id="98" name="CaixaDeTexto 97">
            <a:extLst>
              <a:ext uri="{FF2B5EF4-FFF2-40B4-BE49-F238E27FC236}">
                <a16:creationId xmlns:a16="http://schemas.microsoft.com/office/drawing/2014/main" id="{ECF0EC42-9EF3-B242-9320-C5861D18D490}"/>
              </a:ext>
            </a:extLst>
          </p:cNvPr>
          <p:cNvSpPr txBox="1"/>
          <p:nvPr/>
        </p:nvSpPr>
        <p:spPr>
          <a:xfrm>
            <a:off x="1109357" y="37132806"/>
            <a:ext cx="9457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Planta símbolo do 74°CNBot,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Loudetiopsis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chrysothrix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214E9D9-C581-0C4A-9828-E8821B51C8A7}"/>
              </a:ext>
            </a:extLst>
          </p:cNvPr>
          <p:cNvSpPr txBox="1"/>
          <p:nvPr/>
        </p:nvSpPr>
        <p:spPr>
          <a:xfrm>
            <a:off x="1239088" y="38753289"/>
            <a:ext cx="614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84F815BC-A3A1-4143-A9ED-5D45DB90500B}"/>
              </a:ext>
            </a:extLst>
          </p:cNvPr>
          <p:cNvSpPr txBox="1"/>
          <p:nvPr/>
        </p:nvSpPr>
        <p:spPr>
          <a:xfrm>
            <a:off x="15514982" y="30583371"/>
            <a:ext cx="1291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pic>
        <p:nvPicPr>
          <p:cNvPr id="69" name="Imagem 68">
            <a:extLst>
              <a:ext uri="{FF2B5EF4-FFF2-40B4-BE49-F238E27FC236}">
                <a16:creationId xmlns:a16="http://schemas.microsoft.com/office/drawing/2014/main" id="{08ED074D-E71E-4FC0-B59D-163A8344BC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4" t="39180" r="2418" b="32326"/>
          <a:stretch/>
        </p:blipFill>
        <p:spPr>
          <a:xfrm>
            <a:off x="15294491" y="15686025"/>
            <a:ext cx="6311230" cy="62526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E7EE0B-B553-E44C-8864-69BEAC9548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88" b="73281" l="18438" r="90625">
                        <a14:foregroundMark x1="89375" y1="24219" x2="91406" y2="13984"/>
                        <a14:foregroundMark x1="91406" y1="13984" x2="91484" y2="9141"/>
                        <a14:foregroundMark x1="91484" y1="9141" x2="87344" y2="5938"/>
                        <a14:foregroundMark x1="87344" y1="5938" x2="82500" y2="5391"/>
                        <a14:foregroundMark x1="82500" y1="5391" x2="77422" y2="6563"/>
                        <a14:foregroundMark x1="77422" y1="6563" x2="81328" y2="9453"/>
                        <a14:foregroundMark x1="81328" y1="9453" x2="86016" y2="8359"/>
                        <a14:foregroundMark x1="86016" y1="8359" x2="88281" y2="13281"/>
                        <a14:foregroundMark x1="88281" y1="13281" x2="88281" y2="23750"/>
                        <a14:foregroundMark x1="88281" y1="23750" x2="88594" y2="24766"/>
                        <a14:foregroundMark x1="82656" y1="5000" x2="92656" y2="7578"/>
                        <a14:foregroundMark x1="92656" y1="7578" x2="91563" y2="12422"/>
                        <a14:foregroundMark x1="91563" y1="12422" x2="91406" y2="7500"/>
                        <a14:foregroundMark x1="91406" y1="7500" x2="81641" y2="5391"/>
                        <a14:foregroundMark x1="81641" y1="5391" x2="81328" y2="4688"/>
                        <a14:foregroundMark x1="92891" y1="5781" x2="90781" y2="19844"/>
                        <a14:foregroundMark x1="90781" y1="19844" x2="89297" y2="22656"/>
                        <a14:foregroundMark x1="44219" y1="30547" x2="39688" y2="27500"/>
                        <a14:foregroundMark x1="39688" y1="27500" x2="18828" y2="19063"/>
                        <a14:foregroundMark x1="18828" y1="19063" x2="23516" y2="34375"/>
                        <a14:foregroundMark x1="23516" y1="34375" x2="27187" y2="37734"/>
                        <a14:foregroundMark x1="27187" y1="37734" x2="31875" y2="37578"/>
                        <a14:foregroundMark x1="31875" y1="37578" x2="36641" y2="35469"/>
                        <a14:foregroundMark x1="36641" y1="35469" x2="35234" y2="29453"/>
                        <a14:foregroundMark x1="35234" y1="29453" x2="30703" y2="27187"/>
                        <a14:foregroundMark x1="30703" y1="27187" x2="26484" y2="29453"/>
                        <a14:foregroundMark x1="26484" y1="29453" x2="27734" y2="34297"/>
                        <a14:foregroundMark x1="27734" y1="34297" x2="33359" y2="33203"/>
                        <a14:foregroundMark x1="33359" y1="33203" x2="29844" y2="30000"/>
                        <a14:foregroundMark x1="29844" y1="30000" x2="28594" y2="37734"/>
                        <a14:foregroundMark x1="28594" y1="37734" x2="30859" y2="41875"/>
                        <a14:foregroundMark x1="30859" y1="41875" x2="42344" y2="41484"/>
                        <a14:foregroundMark x1="42344" y1="41484" x2="46953" y2="42734"/>
                        <a14:foregroundMark x1="46953" y1="42734" x2="60391" y2="53203"/>
                        <a14:foregroundMark x1="60391" y1="53203" x2="60156" y2="57969"/>
                        <a14:foregroundMark x1="60156" y1="57969" x2="56875" y2="62109"/>
                        <a14:foregroundMark x1="56875" y1="62109" x2="59453" y2="72734"/>
                        <a14:foregroundMark x1="59453" y1="72734" x2="53125" y2="71797"/>
                        <a14:foregroundMark x1="53125" y1="71797" x2="47813" y2="66563"/>
                        <a14:foregroundMark x1="47813" y1="66563" x2="41563" y2="63203"/>
                        <a14:foregroundMark x1="41563" y1="63203" x2="34766" y2="70859"/>
                        <a14:foregroundMark x1="34766" y1="70859" x2="28594" y2="73359"/>
                        <a14:foregroundMark x1="28594" y1="73359" x2="32500" y2="63594"/>
                        <a14:foregroundMark x1="32500" y1="63594" x2="35938" y2="59844"/>
                        <a14:foregroundMark x1="35938" y1="59844" x2="32578" y2="55937"/>
                        <a14:foregroundMark x1="32578" y1="55937" x2="27187" y2="56094"/>
                        <a14:foregroundMark x1="27187" y1="56094" x2="29375" y2="47422"/>
                        <a14:foregroundMark x1="29375" y1="47422" x2="34922" y2="52500"/>
                        <a14:foregroundMark x1="34922" y1="52500" x2="37578" y2="57813"/>
                        <a14:foregroundMark x1="37578" y1="57813" x2="43828" y2="58906"/>
                        <a14:foregroundMark x1="43828" y1="58906" x2="47266" y2="52969"/>
                        <a14:foregroundMark x1="47266" y1="52969" x2="44766" y2="48516"/>
                        <a14:foregroundMark x1="44766" y1="48516" x2="44063" y2="59375"/>
                        <a14:foregroundMark x1="44063" y1="59375" x2="42891" y2="50313"/>
                        <a14:foregroundMark x1="42891" y1="50313" x2="46250" y2="49531"/>
                        <a14:foregroundMark x1="62656" y1="51406" x2="68359" y2="49453"/>
                        <a14:foregroundMark x1="68359" y1="49453" x2="72188" y2="52188"/>
                        <a14:foregroundMark x1="72188" y1="52188" x2="68516" y2="55781"/>
                        <a14:foregroundMark x1="68516" y1="55781" x2="62109" y2="56719"/>
                        <a14:foregroundMark x1="62109" y1="56719" x2="56172" y2="59453"/>
                        <a14:foregroundMark x1="56172" y1="59453" x2="54844" y2="64844"/>
                        <a14:foregroundMark x1="54844" y1="64844" x2="58828" y2="68203"/>
                        <a14:foregroundMark x1="58828" y1="68203" x2="60000" y2="73281"/>
                        <a14:foregroundMark x1="60000" y1="73281" x2="57891" y2="77578"/>
                        <a14:foregroundMark x1="57891" y1="77578" x2="52422" y2="77266"/>
                        <a14:foregroundMark x1="52422" y1="77266" x2="45391" y2="67031"/>
                        <a14:foregroundMark x1="45391" y1="67031" x2="33906" y2="76875"/>
                        <a14:foregroundMark x1="33906" y1="76875" x2="28516" y2="77188"/>
                        <a14:foregroundMark x1="28516" y1="77188" x2="26484" y2="71172"/>
                        <a14:foregroundMark x1="26484" y1="71172" x2="31641" y2="59453"/>
                        <a14:foregroundMark x1="31641" y1="59453" x2="26719" y2="56719"/>
                        <a14:foregroundMark x1="26719" y1="56719" x2="20781" y2="54219"/>
                        <a14:foregroundMark x1="20781" y1="54219" x2="18203" y2="46094"/>
                        <a14:foregroundMark x1="18203" y1="46094" x2="21094" y2="41641"/>
                        <a14:foregroundMark x1="21094" y1="41641" x2="38906" y2="42969"/>
                        <a14:foregroundMark x1="38906" y1="42969" x2="38047" y2="37266"/>
                        <a14:foregroundMark x1="38047" y1="37266" x2="39688" y2="32266"/>
                        <a14:foregroundMark x1="39688" y1="32266" x2="46953" y2="32578"/>
                        <a14:foregroundMark x1="46953" y1="32578" x2="53281" y2="34766"/>
                        <a14:foregroundMark x1="53281" y1="34766" x2="55078" y2="40469"/>
                        <a14:foregroundMark x1="55078" y1="40469" x2="51250" y2="44375"/>
                        <a14:foregroundMark x1="51250" y1="44375" x2="44766" y2="44922"/>
                        <a14:foregroundMark x1="44766" y1="44922" x2="35625" y2="41953"/>
                        <a14:foregroundMark x1="35625" y1="41953" x2="29922" y2="35234"/>
                        <a14:foregroundMark x1="29922" y1="35234" x2="19922" y2="11797"/>
                        <a14:foregroundMark x1="19922" y1="11797" x2="16250" y2="15234"/>
                        <a14:foregroundMark x1="16250" y1="15234" x2="15469" y2="21016"/>
                        <a14:foregroundMark x1="15469" y1="21016" x2="18438" y2="35234"/>
                        <a14:foregroundMark x1="18438" y1="35234" x2="20781" y2="40156"/>
                        <a14:foregroundMark x1="20781" y1="40156" x2="22188" y2="4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4390" b="18511"/>
          <a:stretch/>
        </p:blipFill>
        <p:spPr>
          <a:xfrm rot="9054510">
            <a:off x="23150879" y="22930576"/>
            <a:ext cx="8604619" cy="8386995"/>
          </a:xfrm>
          <a:prstGeom prst="rect">
            <a:avLst/>
          </a:prstGeom>
        </p:spPr>
      </p:pic>
      <p:pic>
        <p:nvPicPr>
          <p:cNvPr id="104" name="Imagem 103">
            <a:extLst>
              <a:ext uri="{FF2B5EF4-FFF2-40B4-BE49-F238E27FC236}">
                <a16:creationId xmlns:a16="http://schemas.microsoft.com/office/drawing/2014/main" id="{3DB136FA-4D31-C94E-8629-23303AE586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26744" r="22295" b="18512"/>
          <a:stretch/>
        </p:blipFill>
        <p:spPr>
          <a:xfrm rot="9054510">
            <a:off x="24186526" y="22721521"/>
            <a:ext cx="6761794" cy="5634402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46FB8A9D-805B-F44B-A829-7733A29CBF75}"/>
              </a:ext>
            </a:extLst>
          </p:cNvPr>
          <p:cNvSpPr txBox="1"/>
          <p:nvPr/>
        </p:nvSpPr>
        <p:spPr>
          <a:xfrm>
            <a:off x="9197847" y="32620343"/>
            <a:ext cx="5271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pt-BR" sz="7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TENÇÃO ÀS MEDIDAS DO PÔSTER!</a:t>
            </a:r>
          </a:p>
        </p:txBody>
      </p:sp>
    </p:spTree>
    <p:extLst>
      <p:ext uri="{BB962C8B-B14F-4D97-AF65-F5344CB8AC3E}">
        <p14:creationId xmlns:p14="http://schemas.microsoft.com/office/powerpoint/2010/main" val="182802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2364</Words>
  <Application>Microsoft Macintosh PowerPoint</Application>
  <PresentationFormat>Personalizar</PresentationFormat>
  <Paragraphs>204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Vendramini</dc:creator>
  <cp:lastModifiedBy>Thiago André</cp:lastModifiedBy>
  <cp:revision>59</cp:revision>
  <dcterms:created xsi:type="dcterms:W3CDTF">2024-07-31T01:14:30Z</dcterms:created>
  <dcterms:modified xsi:type="dcterms:W3CDTF">2024-08-10T12:20:41Z</dcterms:modified>
</cp:coreProperties>
</file>